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comment1.xml" ContentType="application/vnd.openxmlformats-officedocument.presentationml.comment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9"/>
  </p:notesMasterIdLst>
  <p:handoutMasterIdLst>
    <p:handoutMasterId r:id="rId50"/>
  </p:handoutMasterIdLst>
  <p:sldIdLst>
    <p:sldId id="265" r:id="rId6"/>
    <p:sldId id="323" r:id="rId7"/>
    <p:sldId id="2008" r:id="rId8"/>
    <p:sldId id="2025" r:id="rId9"/>
    <p:sldId id="345" r:id="rId10"/>
    <p:sldId id="314" r:id="rId11"/>
    <p:sldId id="447" r:id="rId12"/>
    <p:sldId id="337" r:id="rId13"/>
    <p:sldId id="2038" r:id="rId14"/>
    <p:sldId id="2002" r:id="rId15"/>
    <p:sldId id="355" r:id="rId16"/>
    <p:sldId id="2039" r:id="rId17"/>
    <p:sldId id="2034" r:id="rId18"/>
    <p:sldId id="2040" r:id="rId19"/>
    <p:sldId id="2041" r:id="rId20"/>
    <p:sldId id="2042" r:id="rId21"/>
    <p:sldId id="2043" r:id="rId22"/>
    <p:sldId id="2044" r:id="rId23"/>
    <p:sldId id="2045" r:id="rId24"/>
    <p:sldId id="2046" r:id="rId25"/>
    <p:sldId id="2047" r:id="rId26"/>
    <p:sldId id="2048" r:id="rId27"/>
    <p:sldId id="2049" r:id="rId28"/>
    <p:sldId id="2050" r:id="rId29"/>
    <p:sldId id="2051" r:id="rId30"/>
    <p:sldId id="2052" r:id="rId31"/>
    <p:sldId id="2053" r:id="rId32"/>
    <p:sldId id="2054" r:id="rId33"/>
    <p:sldId id="2055" r:id="rId34"/>
    <p:sldId id="2056" r:id="rId35"/>
    <p:sldId id="2057" r:id="rId36"/>
    <p:sldId id="2058" r:id="rId37"/>
    <p:sldId id="2059" r:id="rId38"/>
    <p:sldId id="2060" r:id="rId39"/>
    <p:sldId id="2061" r:id="rId40"/>
    <p:sldId id="2062" r:id="rId41"/>
    <p:sldId id="2063" r:id="rId42"/>
    <p:sldId id="2064" r:id="rId43"/>
    <p:sldId id="2065" r:id="rId44"/>
    <p:sldId id="2066" r:id="rId45"/>
    <p:sldId id="2067" r:id="rId46"/>
    <p:sldId id="1256" r:id="rId47"/>
    <p:sldId id="321" r:id="rId48"/>
  </p:sldIdLst>
  <p:sldSz cx="12188825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92F0022-0A0A-49E0-8C95-27E8EA705C53}">
          <p14:sldIdLst>
            <p14:sldId id="265"/>
            <p14:sldId id="323"/>
          </p14:sldIdLst>
        </p14:section>
        <p14:section name="TIMES系统功能简介" id="{7F0B41C9-09BE-43CC-8A6F-E18CD0D926F1}">
          <p14:sldIdLst>
            <p14:sldId id="2008"/>
            <p14:sldId id="2025"/>
            <p14:sldId id="345"/>
          </p14:sldIdLst>
        </p14:section>
        <p14:section name="TIMES系统安装" id="{5C90B099-E118-4B62-AFA4-13C53438A47D}">
          <p14:sldIdLst>
            <p14:sldId id="314"/>
            <p14:sldId id="447"/>
            <p14:sldId id="337"/>
            <p14:sldId id="2038"/>
          </p14:sldIdLst>
        </p14:section>
        <p14:section name="功能培训" id="{85648555-2B5C-4F6B-BEF4-FC69D889D79C}">
          <p14:sldIdLst>
            <p14:sldId id="2002"/>
            <p14:sldId id="355"/>
            <p14:sldId id="2039"/>
            <p14:sldId id="2034"/>
            <p14:sldId id="2040"/>
            <p14:sldId id="2041"/>
            <p14:sldId id="2042"/>
            <p14:sldId id="2043"/>
            <p14:sldId id="2044"/>
            <p14:sldId id="2045"/>
            <p14:sldId id="2046"/>
            <p14:sldId id="2047"/>
            <p14:sldId id="2048"/>
            <p14:sldId id="2049"/>
            <p14:sldId id="2050"/>
            <p14:sldId id="2051"/>
            <p14:sldId id="2052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2067"/>
          </p14:sldIdLst>
        </p14:section>
        <p14:section name="ending" id="{B69F4255-EE0F-41A5-873E-FC32F8060768}">
          <p14:sldIdLst>
            <p14:sldId id="1256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苏芹" initials="苏芹" lastIdx="2" clrIdx="0">
    <p:extLst>
      <p:ext uri="{19B8F6BF-5375-455C-9EA6-DF929625EA0E}">
        <p15:presenceInfo xmlns:p15="http://schemas.microsoft.com/office/powerpoint/2012/main" userId="S::suqin@systex.ltd::5bafc7b7-c560-4541-acdb-1fb0afa6a0cf" providerId="AD"/>
      </p:ext>
    </p:extLst>
  </p:cmAuthor>
  <p:cmAuthor id="2" name="薛 尤文" initials="薛" lastIdx="6" clrIdx="1">
    <p:extLst>
      <p:ext uri="{19B8F6BF-5375-455C-9EA6-DF929625EA0E}">
        <p15:presenceInfo xmlns:p15="http://schemas.microsoft.com/office/powerpoint/2012/main" userId="63774ba2ba55607c" providerId="Windows Live"/>
      </p:ext>
    </p:extLst>
  </p:cmAuthor>
  <p:cmAuthor id="3" name="薛友文" initials="薛友文" lastIdx="1" clrIdx="2">
    <p:extLst>
      <p:ext uri="{19B8F6BF-5375-455C-9EA6-DF929625EA0E}">
        <p15:presenceInfo xmlns:p15="http://schemas.microsoft.com/office/powerpoint/2012/main" userId="薛友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28"/>
    <a:srgbClr val="16A085"/>
    <a:srgbClr val="277BB2"/>
    <a:srgbClr val="2980B9"/>
    <a:srgbClr val="F9C190"/>
    <a:srgbClr val="4F81BD"/>
    <a:srgbClr val="E0620D"/>
    <a:srgbClr val="E94646"/>
    <a:srgbClr val="FFFFFF"/>
    <a:srgbClr val="90C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29" autoAdjust="0"/>
  </p:normalViewPr>
  <p:slideViewPr>
    <p:cSldViewPr showGuides="1">
      <p:cViewPr varScale="1">
        <p:scale>
          <a:sx n="103" d="100"/>
          <a:sy n="103" d="100"/>
        </p:scale>
        <p:origin x="84" y="24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14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薛友文" userId="fb6655dc-52ac-443b-9956-bfcf42b5709b" providerId="ADAL" clId="{A90F0327-10EC-41BC-B5C4-8577304D3815}"/>
    <pc:docChg chg="undo custSel addSld delSld modSld modMainMaster modSection">
      <pc:chgData name="薛友文" userId="fb6655dc-52ac-443b-9956-bfcf42b5709b" providerId="ADAL" clId="{A90F0327-10EC-41BC-B5C4-8577304D3815}" dt="2021-03-19T10:11:25.206" v="14594" actId="207"/>
      <pc:docMkLst>
        <pc:docMk/>
      </pc:docMkLst>
      <pc:sldChg chg="modSp mod">
        <pc:chgData name="薛友文" userId="fb6655dc-52ac-443b-9956-bfcf42b5709b" providerId="ADAL" clId="{A90F0327-10EC-41BC-B5C4-8577304D3815}" dt="2021-03-08T01:01:07.862" v="59"/>
        <pc:sldMkLst>
          <pc:docMk/>
          <pc:sldMk cId="2808920126" sldId="265"/>
        </pc:sldMkLst>
        <pc:spChg chg="mod">
          <ac:chgData name="薛友文" userId="fb6655dc-52ac-443b-9956-bfcf42b5709b" providerId="ADAL" clId="{A90F0327-10EC-41BC-B5C4-8577304D3815}" dt="2021-03-08T01:01:07.862" v="59"/>
          <ac:spMkLst>
            <pc:docMk/>
            <pc:sldMk cId="2808920126" sldId="265"/>
            <ac:spMk id="3" creationId="{00000000-0000-0000-0000-000000000000}"/>
          </ac:spMkLst>
        </pc:spChg>
      </pc:sldChg>
      <pc:sldChg chg="modSp mod">
        <pc:chgData name="薛友文" userId="fb6655dc-52ac-443b-9956-bfcf42b5709b" providerId="ADAL" clId="{A90F0327-10EC-41BC-B5C4-8577304D3815}" dt="2021-03-08T02:32:58.978" v="1058" actId="20577"/>
        <pc:sldMkLst>
          <pc:docMk/>
          <pc:sldMk cId="2478160142" sldId="314"/>
        </pc:sldMkLst>
        <pc:spChg chg="mod">
          <ac:chgData name="薛友文" userId="fb6655dc-52ac-443b-9956-bfcf42b5709b" providerId="ADAL" clId="{A90F0327-10EC-41BC-B5C4-8577304D3815}" dt="2021-03-08T02:32:58.978" v="1058" actId="20577"/>
          <ac:spMkLst>
            <pc:docMk/>
            <pc:sldMk cId="2478160142" sldId="314"/>
            <ac:spMk id="2" creationId="{00000000-0000-0000-0000-000000000000}"/>
          </ac:spMkLst>
        </pc:spChg>
      </pc:sldChg>
      <pc:sldChg chg="modSp mod">
        <pc:chgData name="薛友文" userId="fb6655dc-52ac-443b-9956-bfcf42b5709b" providerId="ADAL" clId="{A90F0327-10EC-41BC-B5C4-8577304D3815}" dt="2021-03-08T02:33:06.876" v="1068" actId="20577"/>
        <pc:sldMkLst>
          <pc:docMk/>
          <pc:sldMk cId="511161231" sldId="323"/>
        </pc:sldMkLst>
        <pc:spChg chg="mod">
          <ac:chgData name="薛友文" userId="fb6655dc-52ac-443b-9956-bfcf42b5709b" providerId="ADAL" clId="{A90F0327-10EC-41BC-B5C4-8577304D3815}" dt="2021-03-08T01:07:45.572" v="166" actId="20577"/>
          <ac:spMkLst>
            <pc:docMk/>
            <pc:sldMk cId="511161231" sldId="323"/>
            <ac:spMk id="23" creationId="{1FF040FB-AE11-4D04-9A5C-F89E97847C20}"/>
          </ac:spMkLst>
        </pc:spChg>
        <pc:spChg chg="mod">
          <ac:chgData name="薛友文" userId="fb6655dc-52ac-443b-9956-bfcf42b5709b" providerId="ADAL" clId="{A90F0327-10EC-41BC-B5C4-8577304D3815}" dt="2021-03-08T01:08:02.555" v="173"/>
          <ac:spMkLst>
            <pc:docMk/>
            <pc:sldMk cId="511161231" sldId="323"/>
            <ac:spMk id="34" creationId="{B09FF439-907E-498F-8537-860B4F4A7D63}"/>
          </ac:spMkLst>
        </pc:spChg>
        <pc:spChg chg="mod">
          <ac:chgData name="薛友文" userId="fb6655dc-52ac-443b-9956-bfcf42b5709b" providerId="ADAL" clId="{A90F0327-10EC-41BC-B5C4-8577304D3815}" dt="2021-03-08T01:07:19.206" v="137"/>
          <ac:spMkLst>
            <pc:docMk/>
            <pc:sldMk cId="511161231" sldId="323"/>
            <ac:spMk id="39" creationId="{2055BE30-D5DA-4BA9-9800-9B1E311058A8}"/>
          </ac:spMkLst>
        </pc:spChg>
        <pc:spChg chg="mod">
          <ac:chgData name="薛友文" userId="fb6655dc-52ac-443b-9956-bfcf42b5709b" providerId="ADAL" clId="{A90F0327-10EC-41BC-B5C4-8577304D3815}" dt="2021-03-08T02:33:06.876" v="1068" actId="20577"/>
          <ac:spMkLst>
            <pc:docMk/>
            <pc:sldMk cId="511161231" sldId="323"/>
            <ac:spMk id="46" creationId="{FD924C4D-A451-4AFF-A36F-4B010F5A94D6}"/>
          </ac:spMkLst>
        </pc:spChg>
      </pc:sldChg>
      <pc:sldChg chg="del">
        <pc:chgData name="薛友文" userId="fb6655dc-52ac-443b-9956-bfcf42b5709b" providerId="ADAL" clId="{A90F0327-10EC-41BC-B5C4-8577304D3815}" dt="2021-03-08T02:32:39.761" v="1026" actId="2696"/>
        <pc:sldMkLst>
          <pc:docMk/>
          <pc:sldMk cId="1426088683" sldId="331"/>
        </pc:sldMkLst>
      </pc:sldChg>
      <pc:sldChg chg="del">
        <pc:chgData name="薛友文" userId="fb6655dc-52ac-443b-9956-bfcf42b5709b" providerId="ADAL" clId="{A90F0327-10EC-41BC-B5C4-8577304D3815}" dt="2021-03-08T03:13:59.797" v="1809" actId="2696"/>
        <pc:sldMkLst>
          <pc:docMk/>
          <pc:sldMk cId="2797259608" sldId="333"/>
        </pc:sldMkLst>
      </pc:sldChg>
      <pc:sldChg chg="addSp delSp modSp mod delAnim modAnim">
        <pc:chgData name="薛友文" userId="fb6655dc-52ac-443b-9956-bfcf42b5709b" providerId="ADAL" clId="{A90F0327-10EC-41BC-B5C4-8577304D3815}" dt="2021-03-08T10:46:00.488" v="14071"/>
        <pc:sldMkLst>
          <pc:docMk/>
          <pc:sldMk cId="3414994084" sldId="337"/>
        </pc:sldMkLst>
        <pc:spChg chg="mod">
          <ac:chgData name="薛友文" userId="fb6655dc-52ac-443b-9956-bfcf42b5709b" providerId="ADAL" clId="{A90F0327-10EC-41BC-B5C4-8577304D3815}" dt="2021-03-08T02:39:14.185" v="1485"/>
          <ac:spMkLst>
            <pc:docMk/>
            <pc:sldMk cId="3414994084" sldId="337"/>
            <ac:spMk id="25" creationId="{72CEE6DE-3FD0-4BB7-9DEF-B3CE56B07457}"/>
          </ac:spMkLst>
        </pc:spChg>
        <pc:spChg chg="del">
          <ac:chgData name="薛友文" userId="fb6655dc-52ac-443b-9956-bfcf42b5709b" providerId="ADAL" clId="{A90F0327-10EC-41BC-B5C4-8577304D3815}" dt="2021-03-08T02:39:26.047" v="1486" actId="478"/>
          <ac:spMkLst>
            <pc:docMk/>
            <pc:sldMk cId="3414994084" sldId="337"/>
            <ac:spMk id="28" creationId="{7D2FA755-AAD1-48D9-AC9D-F9F27BBB7F30}"/>
          </ac:spMkLst>
        </pc:spChg>
        <pc:spChg chg="del">
          <ac:chgData name="薛友文" userId="fb6655dc-52ac-443b-9956-bfcf42b5709b" providerId="ADAL" clId="{A90F0327-10EC-41BC-B5C4-8577304D3815}" dt="2021-03-08T02:39:26.047" v="1486" actId="478"/>
          <ac:spMkLst>
            <pc:docMk/>
            <pc:sldMk cId="3414994084" sldId="337"/>
            <ac:spMk id="29" creationId="{D2A9B251-E884-40B3-9FE1-095639660C59}"/>
          </ac:spMkLst>
        </pc:spChg>
        <pc:spChg chg="del">
          <ac:chgData name="薛友文" userId="fb6655dc-52ac-443b-9956-bfcf42b5709b" providerId="ADAL" clId="{A90F0327-10EC-41BC-B5C4-8577304D3815}" dt="2021-03-08T02:39:26.047" v="1486" actId="478"/>
          <ac:spMkLst>
            <pc:docMk/>
            <pc:sldMk cId="3414994084" sldId="337"/>
            <ac:spMk id="30" creationId="{41F90A0C-19AD-4FB2-8A43-3D6F86389641}"/>
          </ac:spMkLst>
        </pc:spChg>
        <pc:spChg chg="del">
          <ac:chgData name="薛友文" userId="fb6655dc-52ac-443b-9956-bfcf42b5709b" providerId="ADAL" clId="{A90F0327-10EC-41BC-B5C4-8577304D3815}" dt="2021-03-08T02:39:26.047" v="1486" actId="478"/>
          <ac:spMkLst>
            <pc:docMk/>
            <pc:sldMk cId="3414994084" sldId="337"/>
            <ac:spMk id="31" creationId="{B7A8951B-F89A-4A85-8570-C31171AB9BE2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37" creationId="{A9C1B23D-E4AF-48FE-9EE2-0623C99B9DFC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38" creationId="{CDE929CE-45FA-4031-A70B-D87A656AE3C9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39" creationId="{39EF859B-55C3-482D-A3FF-047EE9D88778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40" creationId="{BAB52999-F323-4026-A72E-EA447E7EFCB3}"/>
          </ac:spMkLst>
        </pc:spChg>
        <pc:spChg chg="add del mod">
          <ac:chgData name="薛友文" userId="fb6655dc-52ac-443b-9956-bfcf42b5709b" providerId="ADAL" clId="{A90F0327-10EC-41BC-B5C4-8577304D3815}" dt="2021-03-08T02:57:03.357" v="1625" actId="478"/>
          <ac:spMkLst>
            <pc:docMk/>
            <pc:sldMk cId="3414994084" sldId="337"/>
            <ac:spMk id="43" creationId="{3B341A55-CB02-4BEC-A03B-942AAF87D51A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44" creationId="{C3BCEF4D-361B-489B-9797-BBD7FBD5F3FC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48" creationId="{D6243A7D-B103-4D04-9905-1FC85B46A6D5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49" creationId="{BF5DEA16-C18C-48F7-89A3-6272F90FCFE3}"/>
          </ac:spMkLst>
        </pc:spChg>
        <pc:spChg chg="add del mod">
          <ac:chgData name="薛友文" userId="fb6655dc-52ac-443b-9956-bfcf42b5709b" providerId="ADAL" clId="{A90F0327-10EC-41BC-B5C4-8577304D3815}" dt="2021-03-08T02:48:17.244" v="1550"/>
          <ac:spMkLst>
            <pc:docMk/>
            <pc:sldMk cId="3414994084" sldId="337"/>
            <ac:spMk id="53" creationId="{A86902C8-3429-402C-A4B0-55B1AFA2DFD5}"/>
          </ac:spMkLst>
        </pc:spChg>
        <pc:spChg chg="add mod">
          <ac:chgData name="薛友文" userId="fb6655dc-52ac-443b-9956-bfcf42b5709b" providerId="ADAL" clId="{A90F0327-10EC-41BC-B5C4-8577304D3815}" dt="2021-03-08T02:48:16.744" v="1549" actId="571"/>
          <ac:spMkLst>
            <pc:docMk/>
            <pc:sldMk cId="3414994084" sldId="337"/>
            <ac:spMk id="56" creationId="{6FAE928B-B48E-4BAE-A5C4-A6087FE96B62}"/>
          </ac:spMkLst>
        </pc:spChg>
        <pc:spChg chg="add del mod">
          <ac:chgData name="薛友文" userId="fb6655dc-52ac-443b-9956-bfcf42b5709b" providerId="ADAL" clId="{A90F0327-10EC-41BC-B5C4-8577304D3815}" dt="2021-03-08T02:48:40.033" v="1558"/>
          <ac:spMkLst>
            <pc:docMk/>
            <pc:sldMk cId="3414994084" sldId="337"/>
            <ac:spMk id="57" creationId="{0ADDC45B-6232-4B7C-A942-BB6DC28C2BE5}"/>
          </ac:spMkLst>
        </pc:spChg>
        <pc:spChg chg="add mod">
          <ac:chgData name="薛友文" userId="fb6655dc-52ac-443b-9956-bfcf42b5709b" providerId="ADAL" clId="{A90F0327-10EC-41BC-B5C4-8577304D3815}" dt="2021-03-08T02:57:17.707" v="1627" actId="1076"/>
          <ac:spMkLst>
            <pc:docMk/>
            <pc:sldMk cId="3414994084" sldId="337"/>
            <ac:spMk id="60" creationId="{C8814BB2-5346-4BF3-9A94-07C1CF21A212}"/>
          </ac:spMkLst>
        </pc:spChg>
        <pc:grpChg chg="del">
          <ac:chgData name="薛友文" userId="fb6655dc-52ac-443b-9956-bfcf42b5709b" providerId="ADAL" clId="{A90F0327-10EC-41BC-B5C4-8577304D3815}" dt="2021-03-08T02:39:26.047" v="1486" actId="478"/>
          <ac:grpSpMkLst>
            <pc:docMk/>
            <pc:sldMk cId="3414994084" sldId="337"/>
            <ac:grpSpMk id="3" creationId="{1FD68D76-2A66-4A2D-BBC5-8ACA0B5479C3}"/>
          </ac:grpSpMkLst>
        </pc:grpChg>
        <pc:grpChg chg="del">
          <ac:chgData name="薛友文" userId="fb6655dc-52ac-443b-9956-bfcf42b5709b" providerId="ADAL" clId="{A90F0327-10EC-41BC-B5C4-8577304D3815}" dt="2021-03-08T02:39:26.047" v="1486" actId="478"/>
          <ac:grpSpMkLst>
            <pc:docMk/>
            <pc:sldMk cId="3414994084" sldId="337"/>
            <ac:grpSpMk id="4" creationId="{48E0C0EC-C22D-4FEE-92DC-2AAA916A1F6B}"/>
          </ac:grpSpMkLst>
        </pc:grpChg>
        <pc:grpChg chg="del">
          <ac:chgData name="薛友文" userId="fb6655dc-52ac-443b-9956-bfcf42b5709b" providerId="ADAL" clId="{A90F0327-10EC-41BC-B5C4-8577304D3815}" dt="2021-03-08T02:39:26.047" v="1486" actId="478"/>
          <ac:grpSpMkLst>
            <pc:docMk/>
            <pc:sldMk cId="3414994084" sldId="337"/>
            <ac:grpSpMk id="5" creationId="{084659A4-9DEC-4C4A-A6B4-A7F41080F80E}"/>
          </ac:grpSpMkLst>
        </pc:grpChg>
        <pc:grpChg chg="del">
          <ac:chgData name="薛友文" userId="fb6655dc-52ac-443b-9956-bfcf42b5709b" providerId="ADAL" clId="{A90F0327-10EC-41BC-B5C4-8577304D3815}" dt="2021-03-08T02:39:26.047" v="1486" actId="478"/>
          <ac:grpSpMkLst>
            <pc:docMk/>
            <pc:sldMk cId="3414994084" sldId="337"/>
            <ac:grpSpMk id="52" creationId="{6517EEDE-B4F1-4FDF-951F-658C3B058615}"/>
          </ac:grpSpMkLst>
        </pc:grpChg>
        <pc:picChg chg="add mod">
          <ac:chgData name="薛友文" userId="fb6655dc-52ac-443b-9956-bfcf42b5709b" providerId="ADAL" clId="{A90F0327-10EC-41BC-B5C4-8577304D3815}" dt="2021-03-08T02:57:17.707" v="1627" actId="1076"/>
          <ac:picMkLst>
            <pc:docMk/>
            <pc:sldMk cId="3414994084" sldId="337"/>
            <ac:picMk id="6" creationId="{3D5E58E6-905C-42C1-93E2-59F1C9B4A301}"/>
          </ac:picMkLst>
        </pc:picChg>
        <pc:picChg chg="add del mod">
          <ac:chgData name="薛友文" userId="fb6655dc-52ac-443b-9956-bfcf42b5709b" providerId="ADAL" clId="{A90F0327-10EC-41BC-B5C4-8577304D3815}" dt="2021-03-08T02:47:33.488" v="1535" actId="478"/>
          <ac:picMkLst>
            <pc:docMk/>
            <pc:sldMk cId="3414994084" sldId="337"/>
            <ac:picMk id="26" creationId="{FD171D6E-162F-4292-B8D7-93AA116F37B6}"/>
          </ac:picMkLst>
        </pc:picChg>
        <pc:picChg chg="add mod">
          <ac:chgData name="薛友文" userId="fb6655dc-52ac-443b-9956-bfcf42b5709b" providerId="ADAL" clId="{A90F0327-10EC-41BC-B5C4-8577304D3815}" dt="2021-03-08T02:57:17.707" v="1627" actId="1076"/>
          <ac:picMkLst>
            <pc:docMk/>
            <pc:sldMk cId="3414994084" sldId="337"/>
            <ac:picMk id="47" creationId="{3C6BD67C-20EE-4288-9EAF-80296E05B9B1}"/>
          </ac:picMkLst>
        </pc:picChg>
        <pc:picChg chg="add mod">
          <ac:chgData name="薛友文" userId="fb6655dc-52ac-443b-9956-bfcf42b5709b" providerId="ADAL" clId="{A90F0327-10EC-41BC-B5C4-8577304D3815}" dt="2021-03-08T02:48:10.074" v="1545" actId="571"/>
          <ac:picMkLst>
            <pc:docMk/>
            <pc:sldMk cId="3414994084" sldId="337"/>
            <ac:picMk id="54" creationId="{1CDD1C51-7208-4F1B-84EC-31E4798C97C0}"/>
          </ac:picMkLst>
        </pc:picChg>
        <pc:picChg chg="add mod">
          <ac:chgData name="薛友文" userId="fb6655dc-52ac-443b-9956-bfcf42b5709b" providerId="ADAL" clId="{A90F0327-10EC-41BC-B5C4-8577304D3815}" dt="2021-03-08T02:48:16.744" v="1549" actId="571"/>
          <ac:picMkLst>
            <pc:docMk/>
            <pc:sldMk cId="3414994084" sldId="337"/>
            <ac:picMk id="55" creationId="{BC4F74A5-E571-4B58-BA72-6AE6FA4A0192}"/>
          </ac:picMkLst>
        </pc:picChg>
        <pc:picChg chg="add mod">
          <ac:chgData name="薛友文" userId="fb6655dc-52ac-443b-9956-bfcf42b5709b" providerId="ADAL" clId="{A90F0327-10EC-41BC-B5C4-8577304D3815}" dt="2021-03-08T02:57:17.707" v="1627" actId="1076"/>
          <ac:picMkLst>
            <pc:docMk/>
            <pc:sldMk cId="3414994084" sldId="337"/>
            <ac:picMk id="59" creationId="{7CA87129-E3BD-46E6-8B96-414D10BBBB74}"/>
          </ac:picMkLst>
        </pc:picChg>
        <pc:picChg chg="add mod">
          <ac:chgData name="薛友文" userId="fb6655dc-52ac-443b-9956-bfcf42b5709b" providerId="ADAL" clId="{A90F0327-10EC-41BC-B5C4-8577304D3815}" dt="2021-03-08T02:57:59.183" v="1630" actId="1076"/>
          <ac:picMkLst>
            <pc:docMk/>
            <pc:sldMk cId="3414994084" sldId="337"/>
            <ac:picMk id="63" creationId="{95015D03-5120-4E00-A9EC-87B6E18FE91E}"/>
          </ac:picMkLst>
        </pc:picChg>
        <pc:cxnChg chg="add mod">
          <ac:chgData name="薛友文" userId="fb6655dc-52ac-443b-9956-bfcf42b5709b" providerId="ADAL" clId="{A90F0327-10EC-41BC-B5C4-8577304D3815}" dt="2021-03-08T02:57:17.707" v="1627" actId="1076"/>
          <ac:cxnSpMkLst>
            <pc:docMk/>
            <pc:sldMk cId="3414994084" sldId="337"/>
            <ac:cxnSpMk id="45" creationId="{12D3E9EC-F2A8-4B6C-82CA-FAF4317C8AFD}"/>
          </ac:cxnSpMkLst>
        </pc:cxnChg>
      </pc:sldChg>
      <pc:sldChg chg="addSp delSp modSp mod delAnim">
        <pc:chgData name="薛友文" userId="fb6655dc-52ac-443b-9956-bfcf42b5709b" providerId="ADAL" clId="{A90F0327-10EC-41BC-B5C4-8577304D3815}" dt="2021-03-08T10:43:24.021" v="14070" actId="1076"/>
        <pc:sldMkLst>
          <pc:docMk/>
          <pc:sldMk cId="4211219906" sldId="345"/>
        </pc:sldMkLst>
        <pc:spChg chg="del">
          <ac:chgData name="薛友文" userId="fb6655dc-52ac-443b-9956-bfcf42b5709b" providerId="ADAL" clId="{A90F0327-10EC-41BC-B5C4-8577304D3815}" dt="2021-03-08T01:52:55.113" v="1016" actId="478"/>
          <ac:spMkLst>
            <pc:docMk/>
            <pc:sldMk cId="4211219906" sldId="345"/>
            <ac:spMk id="28" creationId="{00000000-0000-0000-0000-000000000000}"/>
          </ac:spMkLst>
        </pc:spChg>
        <pc:spChg chg="del">
          <ac:chgData name="薛友文" userId="fb6655dc-52ac-443b-9956-bfcf42b5709b" providerId="ADAL" clId="{A90F0327-10EC-41BC-B5C4-8577304D3815}" dt="2021-03-08T01:52:55.113" v="1016" actId="478"/>
          <ac:spMkLst>
            <pc:docMk/>
            <pc:sldMk cId="4211219906" sldId="345"/>
            <ac:spMk id="29" creationId="{00000000-0000-0000-0000-000000000000}"/>
          </ac:spMkLst>
        </pc:spChg>
        <pc:spChg chg="del">
          <ac:chgData name="薛友文" userId="fb6655dc-52ac-443b-9956-bfcf42b5709b" providerId="ADAL" clId="{A90F0327-10EC-41BC-B5C4-8577304D3815}" dt="2021-03-08T01:52:55.113" v="1016" actId="478"/>
          <ac:spMkLst>
            <pc:docMk/>
            <pc:sldMk cId="4211219906" sldId="345"/>
            <ac:spMk id="30" creationId="{00000000-0000-0000-0000-000000000000}"/>
          </ac:spMkLst>
        </pc:spChg>
        <pc:spChg chg="mod">
          <ac:chgData name="薛友文" userId="fb6655dc-52ac-443b-9956-bfcf42b5709b" providerId="ADAL" clId="{A90F0327-10EC-41BC-B5C4-8577304D3815}" dt="2021-03-08T01:52:31.313" v="1015"/>
          <ac:spMkLst>
            <pc:docMk/>
            <pc:sldMk cId="4211219906" sldId="345"/>
            <ac:spMk id="34" creationId="{7A0B7D7C-93FF-4623-9EA7-46C8D1D452FA}"/>
          </ac:spMkLst>
        </pc:spChg>
        <pc:grpChg chg="del">
          <ac:chgData name="薛友文" userId="fb6655dc-52ac-443b-9956-bfcf42b5709b" providerId="ADAL" clId="{A90F0327-10EC-41BC-B5C4-8577304D3815}" dt="2021-03-08T01:52:55.113" v="1016" actId="478"/>
          <ac:grpSpMkLst>
            <pc:docMk/>
            <pc:sldMk cId="4211219906" sldId="345"/>
            <ac:grpSpMk id="5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1:52:55.113" v="1016" actId="478"/>
          <ac:grpSpMkLst>
            <pc:docMk/>
            <pc:sldMk cId="4211219906" sldId="345"/>
            <ac:grpSpMk id="6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1:52:55.113" v="1016" actId="478"/>
          <ac:grpSpMkLst>
            <pc:docMk/>
            <pc:sldMk cId="4211219906" sldId="345"/>
            <ac:grpSpMk id="8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1:52:55.113" v="1016" actId="478"/>
          <ac:grpSpMkLst>
            <pc:docMk/>
            <pc:sldMk cId="4211219906" sldId="345"/>
            <ac:grpSpMk id="15" creationId="{00000000-0000-0000-0000-000000000000}"/>
          </ac:grpSpMkLst>
        </pc:grpChg>
        <pc:picChg chg="add mod">
          <ac:chgData name="薛友文" userId="fb6655dc-52ac-443b-9956-bfcf42b5709b" providerId="ADAL" clId="{A90F0327-10EC-41BC-B5C4-8577304D3815}" dt="2021-03-08T10:43:24.021" v="14070" actId="1076"/>
          <ac:picMkLst>
            <pc:docMk/>
            <pc:sldMk cId="4211219906" sldId="345"/>
            <ac:picMk id="3" creationId="{784CB2CA-5D21-4808-BA81-C727203656C6}"/>
          </ac:picMkLst>
        </pc:picChg>
        <pc:picChg chg="add mod">
          <ac:chgData name="薛友文" userId="fb6655dc-52ac-443b-9956-bfcf42b5709b" providerId="ADAL" clId="{A90F0327-10EC-41BC-B5C4-8577304D3815}" dt="2021-03-08T10:43:24.021" v="14070" actId="1076"/>
          <ac:picMkLst>
            <pc:docMk/>
            <pc:sldMk cId="4211219906" sldId="345"/>
            <ac:picMk id="17" creationId="{67D2497E-B3F1-4DC1-9095-E6FEA7EE821A}"/>
          </ac:picMkLst>
        </pc:picChg>
      </pc:sldChg>
      <pc:sldChg chg="addSp delSp modSp mod modTransition delAnim">
        <pc:chgData name="薛友文" userId="fb6655dc-52ac-443b-9956-bfcf42b5709b" providerId="ADAL" clId="{A90F0327-10EC-41BC-B5C4-8577304D3815}" dt="2021-03-08T04:14:56.478" v="2710"/>
        <pc:sldMkLst>
          <pc:docMk/>
          <pc:sldMk cId="3978165607" sldId="355"/>
        </pc:sldMkLst>
        <pc:spChg chg="mod">
          <ac:chgData name="薛友文" userId="fb6655dc-52ac-443b-9956-bfcf42b5709b" providerId="ADAL" clId="{A90F0327-10EC-41BC-B5C4-8577304D3815}" dt="2021-03-08T03:38:42.458" v="1931"/>
          <ac:spMkLst>
            <pc:docMk/>
            <pc:sldMk cId="3978165607" sldId="355"/>
            <ac:spMk id="11" creationId="{E9DE2F20-891B-42D1-B2D5-80EF12ED5C3C}"/>
          </ac:spMkLst>
        </pc:spChg>
        <pc:spChg chg="add mod">
          <ac:chgData name="薛友文" userId="fb6655dc-52ac-443b-9956-bfcf42b5709b" providerId="ADAL" clId="{A90F0327-10EC-41BC-B5C4-8577304D3815}" dt="2021-03-08T04:10:49.849" v="2384" actId="1038"/>
          <ac:spMkLst>
            <pc:docMk/>
            <pc:sldMk cId="3978165607" sldId="355"/>
            <ac:spMk id="12" creationId="{C7E2FC9A-1D65-4B10-A9C0-9C6ABF290798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1" creationId="{E329D32F-D1E9-4A2F-BA79-C650EF0F9C55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2" creationId="{DC9E180D-524C-4BC0-872D-62D02AB0F1B4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3" creationId="{7B2E4AF5-CE30-4EB3-9FBC-6866614ED0D9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4" creationId="{F7E4009A-8990-4E46-849E-268748A1D126}"/>
          </ac:spMkLst>
        </pc:spChg>
        <pc:spChg chg="del">
          <ac:chgData name="薛友文" userId="fb6655dc-52ac-443b-9956-bfcf42b5709b" providerId="ADAL" clId="{A90F0327-10EC-41BC-B5C4-8577304D3815}" dt="2021-03-08T03:34:25.338" v="1827" actId="478"/>
          <ac:spMkLst>
            <pc:docMk/>
            <pc:sldMk cId="3978165607" sldId="355"/>
            <ac:spMk id="25" creationId="{3BE9F9AA-0E65-4232-ACB5-6D454AA3011B}"/>
          </ac:spMkLst>
        </pc:spChg>
        <pc:spChg chg="del">
          <ac:chgData name="薛友文" userId="fb6655dc-52ac-443b-9956-bfcf42b5709b" providerId="ADAL" clId="{A90F0327-10EC-41BC-B5C4-8577304D3815}" dt="2021-03-08T03:48:58.304" v="1991" actId="478"/>
          <ac:spMkLst>
            <pc:docMk/>
            <pc:sldMk cId="3978165607" sldId="355"/>
            <ac:spMk id="30" creationId="{53F30C9B-2294-4857-A969-72486F5A0519}"/>
          </ac:spMkLst>
        </pc:s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36" creationId="{06E5EB8B-E6A6-4576-B82B-9E3B20AEE4BC}"/>
          </ac:grpSpMkLst>
        </pc:gr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37" creationId="{81D6A7EA-648B-4ED0-9FDE-419513CE24F2}"/>
          </ac:grpSpMkLst>
        </pc:gr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38" creationId="{A7A4687C-D220-4337-A074-B8B9C77C4201}"/>
          </ac:grpSpMkLst>
        </pc:gr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39" creationId="{95C88791-15A2-4F65-9BF6-A8751F074D4F}"/>
          </ac:grpSpMkLst>
        </pc:grpChg>
        <pc:grpChg chg="del">
          <ac:chgData name="薛友文" userId="fb6655dc-52ac-443b-9956-bfcf42b5709b" providerId="ADAL" clId="{A90F0327-10EC-41BC-B5C4-8577304D3815}" dt="2021-03-08T03:34:25.338" v="1827" actId="478"/>
          <ac:grpSpMkLst>
            <pc:docMk/>
            <pc:sldMk cId="3978165607" sldId="355"/>
            <ac:grpSpMk id="40" creationId="{2CA7FC99-61B4-4E3A-9F48-643E741BBA73}"/>
          </ac:grpSpMkLst>
        </pc:grpChg>
        <pc:graphicFrameChg chg="add del mod modGraphic">
          <ac:chgData name="薛友文" userId="fb6655dc-52ac-443b-9956-bfcf42b5709b" providerId="ADAL" clId="{A90F0327-10EC-41BC-B5C4-8577304D3815}" dt="2021-03-08T03:57:26.674" v="2008"/>
          <ac:graphicFrameMkLst>
            <pc:docMk/>
            <pc:sldMk cId="3978165607" sldId="355"/>
            <ac:graphicFrameMk id="2" creationId="{D3CCBB25-61D1-4A3C-95F8-BBF3BC6846CA}"/>
          </ac:graphicFrameMkLst>
        </pc:graphicFrameChg>
        <pc:graphicFrameChg chg="add mod modGraphic">
          <ac:chgData name="薛友文" userId="fb6655dc-52ac-443b-9956-bfcf42b5709b" providerId="ADAL" clId="{A90F0327-10EC-41BC-B5C4-8577304D3815}" dt="2021-03-08T04:14:56.478" v="2710"/>
          <ac:graphicFrameMkLst>
            <pc:docMk/>
            <pc:sldMk cId="3978165607" sldId="355"/>
            <ac:graphicFrameMk id="41" creationId="{39B7BD0C-EFE3-481B-8ABE-BCD768347086}"/>
          </ac:graphicFrameMkLst>
        </pc:graphicFrameChg>
        <pc:picChg chg="add mod">
          <ac:chgData name="薛友文" userId="fb6655dc-52ac-443b-9956-bfcf42b5709b" providerId="ADAL" clId="{A90F0327-10EC-41BC-B5C4-8577304D3815}" dt="2021-03-08T04:10:39.041" v="2367" actId="1076"/>
          <ac:picMkLst>
            <pc:docMk/>
            <pc:sldMk cId="3978165607" sldId="355"/>
            <ac:picMk id="4" creationId="{EDF0158A-4AFE-4FAD-9FD4-92204730F9BE}"/>
          </ac:picMkLst>
        </pc:picChg>
        <pc:picChg chg="add del mod">
          <ac:chgData name="薛友文" userId="fb6655dc-52ac-443b-9956-bfcf42b5709b" providerId="ADAL" clId="{A90F0327-10EC-41BC-B5C4-8577304D3815}" dt="2021-03-08T04:05:19.636" v="2355"/>
          <ac:picMkLst>
            <pc:docMk/>
            <pc:sldMk cId="3978165607" sldId="355"/>
            <ac:picMk id="32" creationId="{6975101A-5EFA-4331-99B2-8D312318B019}"/>
          </ac:picMkLst>
        </pc:picChg>
        <pc:picChg chg="add mod">
          <ac:chgData name="薛友文" userId="fb6655dc-52ac-443b-9956-bfcf42b5709b" providerId="ADAL" clId="{A90F0327-10EC-41BC-B5C4-8577304D3815}" dt="2021-03-08T04:10:39.041" v="2367" actId="1076"/>
          <ac:picMkLst>
            <pc:docMk/>
            <pc:sldMk cId="3978165607" sldId="355"/>
            <ac:picMk id="44" creationId="{8DB63B08-1CAA-4513-86CC-86820216E0C6}"/>
          </ac:picMkLst>
        </pc:picChg>
        <pc:picChg chg="add mod">
          <ac:chgData name="薛友文" userId="fb6655dc-52ac-443b-9956-bfcf42b5709b" providerId="ADAL" clId="{A90F0327-10EC-41BC-B5C4-8577304D3815}" dt="2021-03-08T04:10:39.041" v="2367" actId="1076"/>
          <ac:picMkLst>
            <pc:docMk/>
            <pc:sldMk cId="3978165607" sldId="355"/>
            <ac:picMk id="46" creationId="{BEAD14E2-5A60-4C43-9663-2859C353E5A5}"/>
          </ac:picMkLst>
        </pc:picChg>
        <pc:picChg chg="add mod">
          <ac:chgData name="薛友文" userId="fb6655dc-52ac-443b-9956-bfcf42b5709b" providerId="ADAL" clId="{A90F0327-10EC-41BC-B5C4-8577304D3815}" dt="2021-03-08T04:10:39.041" v="2367" actId="1076"/>
          <ac:picMkLst>
            <pc:docMk/>
            <pc:sldMk cId="3978165607" sldId="355"/>
            <ac:picMk id="48" creationId="{8BD0EB23-7ACD-431D-AB44-B37A6A22BBB0}"/>
          </ac:picMkLst>
        </pc:pic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16" creationId="{68F1846C-A0F9-47E6-B19F-82E0263B58BF}"/>
          </ac:cxnSpMkLst>
        </pc:cxn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17" creationId="{4A1AD748-3E92-4ACB-9E13-7D32B783D5A3}"/>
          </ac:cxnSpMkLst>
        </pc:cxn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18" creationId="{DD6351D5-1192-4B2C-844A-FD535F6A9970}"/>
          </ac:cxnSpMkLst>
        </pc:cxn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19" creationId="{C6982FB1-82AE-4D6E-9E58-54143B0469D1}"/>
          </ac:cxnSpMkLst>
        </pc:cxnChg>
        <pc:cxnChg chg="del">
          <ac:chgData name="薛友文" userId="fb6655dc-52ac-443b-9956-bfcf42b5709b" providerId="ADAL" clId="{A90F0327-10EC-41BC-B5C4-8577304D3815}" dt="2021-03-08T03:34:25.338" v="1827" actId="478"/>
          <ac:cxnSpMkLst>
            <pc:docMk/>
            <pc:sldMk cId="3978165607" sldId="355"/>
            <ac:cxnSpMk id="20" creationId="{08234C39-A8EB-4F70-83BD-88717C4255BA}"/>
          </ac:cxnSpMkLst>
        </pc:cxnChg>
        <pc:cxnChg chg="add mod">
          <ac:chgData name="薛友文" userId="fb6655dc-52ac-443b-9956-bfcf42b5709b" providerId="ADAL" clId="{A90F0327-10EC-41BC-B5C4-8577304D3815}" dt="2021-03-08T03:57:49.384" v="2009"/>
          <ac:cxnSpMkLst>
            <pc:docMk/>
            <pc:sldMk cId="3978165607" sldId="355"/>
            <ac:cxnSpMk id="42" creationId="{1A7FC560-0C2D-4370-8887-F7B17EC802E6}"/>
          </ac:cxnSpMkLst>
        </pc:cxnChg>
        <pc:cxnChg chg="add mod">
          <ac:chgData name="薛友文" userId="fb6655dc-52ac-443b-9956-bfcf42b5709b" providerId="ADAL" clId="{A90F0327-10EC-41BC-B5C4-8577304D3815}" dt="2021-03-08T03:57:49.384" v="2009"/>
          <ac:cxnSpMkLst>
            <pc:docMk/>
            <pc:sldMk cId="3978165607" sldId="355"/>
            <ac:cxnSpMk id="43" creationId="{63EAA22D-8E55-4D5D-8AD9-D93E4FCAB370}"/>
          </ac:cxnSpMkLst>
        </pc:cxnChg>
      </pc:sldChg>
      <pc:sldChg chg="addSp delSp modSp mod delAnim modAnim addCm">
        <pc:chgData name="薛友文" userId="fb6655dc-52ac-443b-9956-bfcf42b5709b" providerId="ADAL" clId="{A90F0327-10EC-41BC-B5C4-8577304D3815}" dt="2021-03-08T02:38:39.829" v="1432" actId="1076"/>
        <pc:sldMkLst>
          <pc:docMk/>
          <pc:sldMk cId="305189891" sldId="447"/>
        </pc:sldMkLst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10" creationId="{4925AFA6-FA96-4616-93BC-D6CB89018AC5}"/>
          </ac:spMkLst>
        </pc:spChg>
        <pc:spChg chg="mod">
          <ac:chgData name="薛友文" userId="fb6655dc-52ac-443b-9956-bfcf42b5709b" providerId="ADAL" clId="{A90F0327-10EC-41BC-B5C4-8577304D3815}" dt="2021-03-08T02:34:12.202" v="1117" actId="20577"/>
          <ac:spMkLst>
            <pc:docMk/>
            <pc:sldMk cId="305189891" sldId="447"/>
            <ac:spMk id="63" creationId="{08F52318-ED51-4716-B12A-4DBBF806EC10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64" creationId="{AC7DD2DB-C913-420F-9D60-71F16101C613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66" creationId="{70622133-86FC-4B5B-8A9D-03484EB6DBE0}"/>
          </ac:spMkLst>
        </pc:spChg>
        <pc:spChg chg="add del mod">
          <ac:chgData name="薛友文" userId="fb6655dc-52ac-443b-9956-bfcf42b5709b" providerId="ADAL" clId="{A90F0327-10EC-41BC-B5C4-8577304D3815}" dt="2021-03-08T02:37:33.281" v="1375" actId="478"/>
          <ac:spMkLst>
            <pc:docMk/>
            <pc:sldMk cId="305189891" sldId="447"/>
            <ac:spMk id="67" creationId="{C96736B2-B518-46A9-A6C3-6E7F24DCF252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68" creationId="{D1846D32-40E3-4206-8646-EF93F0A7013F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69" creationId="{1AAD574E-F1AF-457B-B032-94A35929B335}"/>
          </ac:spMkLst>
        </pc:spChg>
        <pc:spChg chg="add mod">
          <ac:chgData name="薛友文" userId="fb6655dc-52ac-443b-9956-bfcf42b5709b" providerId="ADAL" clId="{A90F0327-10EC-41BC-B5C4-8577304D3815}" dt="2021-03-08T02:38:39.829" v="1432" actId="1076"/>
          <ac:spMkLst>
            <pc:docMk/>
            <pc:sldMk cId="305189891" sldId="447"/>
            <ac:spMk id="70" creationId="{88F240DB-B88A-4F04-8CDE-80E177A0198D}"/>
          </ac:spMkLst>
        </pc:spChg>
        <pc:spChg chg="add del mod">
          <ac:chgData name="薛友文" userId="fb6655dc-52ac-443b-9956-bfcf42b5709b" providerId="ADAL" clId="{A90F0327-10EC-41BC-B5C4-8577304D3815}" dt="2021-03-08T02:37:33.281" v="1375" actId="478"/>
          <ac:spMkLst>
            <pc:docMk/>
            <pc:sldMk cId="305189891" sldId="447"/>
            <ac:spMk id="71" creationId="{E1AE9E09-D207-4CA8-B0C4-D443C4638606}"/>
          </ac:spMkLst>
        </pc:spChg>
        <pc:spChg chg="add del mod">
          <ac:chgData name="薛友文" userId="fb6655dc-52ac-443b-9956-bfcf42b5709b" providerId="ADAL" clId="{A90F0327-10EC-41BC-B5C4-8577304D3815}" dt="2021-03-08T02:37:33.281" v="1375" actId="478"/>
          <ac:spMkLst>
            <pc:docMk/>
            <pc:sldMk cId="305189891" sldId="447"/>
            <ac:spMk id="72" creationId="{F42ACD3B-C0BD-46C2-8A42-E0EF15D02CE1}"/>
          </ac:spMkLst>
        </pc:s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8" creationId="{E86D03AC-C9C3-40E5-A8D0-CA60AA5C0BD4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14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15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16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17" creationId="{00000000-0000-0000-0000-000000000000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62" creationId="{974DC4F6-2652-48C4-8B47-8210E2B5882D}"/>
          </ac:grpSpMkLst>
        </pc:grpChg>
        <pc:grpChg chg="del">
          <ac:chgData name="薛友文" userId="fb6655dc-52ac-443b-9956-bfcf42b5709b" providerId="ADAL" clId="{A90F0327-10EC-41BC-B5C4-8577304D3815}" dt="2021-03-08T02:34:16.019" v="1118" actId="478"/>
          <ac:grpSpMkLst>
            <pc:docMk/>
            <pc:sldMk cId="305189891" sldId="447"/>
            <ac:grpSpMk id="73" creationId="{D8DA76F3-172E-4D95-B640-7781B7AE774A}"/>
          </ac:grpSpMkLst>
        </pc:grpChg>
        <pc:picChg chg="add mod">
          <ac:chgData name="薛友文" userId="fb6655dc-52ac-443b-9956-bfcf42b5709b" providerId="ADAL" clId="{A90F0327-10EC-41BC-B5C4-8577304D3815}" dt="2021-03-08T02:38:39.829" v="1432" actId="1076"/>
          <ac:picMkLst>
            <pc:docMk/>
            <pc:sldMk cId="305189891" sldId="447"/>
            <ac:picMk id="9" creationId="{079EA458-997D-4289-8EBF-CBEBB68C906A}"/>
          </ac:picMkLst>
        </pc:picChg>
        <pc:picChg chg="del">
          <ac:chgData name="薛友文" userId="fb6655dc-52ac-443b-9956-bfcf42b5709b" providerId="ADAL" clId="{A90F0327-10EC-41BC-B5C4-8577304D3815}" dt="2021-03-08T02:34:16.019" v="1118" actId="478"/>
          <ac:picMkLst>
            <pc:docMk/>
            <pc:sldMk cId="305189891" sldId="447"/>
            <ac:picMk id="31" creationId="{5E204EFE-A8EF-4BD0-9A27-A0B2CC89F822}"/>
          </ac:picMkLst>
        </pc:picChg>
        <pc:picChg chg="del">
          <ac:chgData name="薛友文" userId="fb6655dc-52ac-443b-9956-bfcf42b5709b" providerId="ADAL" clId="{A90F0327-10EC-41BC-B5C4-8577304D3815}" dt="2021-03-08T02:34:16.019" v="1118" actId="478"/>
          <ac:picMkLst>
            <pc:docMk/>
            <pc:sldMk cId="305189891" sldId="447"/>
            <ac:picMk id="33" creationId="{F2A9734D-4022-4963-94FD-9B072A361ABA}"/>
          </ac:picMkLst>
        </pc:picChg>
        <pc:picChg chg="del">
          <ac:chgData name="薛友文" userId="fb6655dc-52ac-443b-9956-bfcf42b5709b" providerId="ADAL" clId="{A90F0327-10EC-41BC-B5C4-8577304D3815}" dt="2021-03-08T02:34:16.019" v="1118" actId="478"/>
          <ac:picMkLst>
            <pc:docMk/>
            <pc:sldMk cId="305189891" sldId="447"/>
            <ac:picMk id="35" creationId="{7CDC51FB-0323-4BD1-8D09-162F719E16AF}"/>
          </ac:picMkLst>
        </pc:picChg>
        <pc:picChg chg="del">
          <ac:chgData name="薛友文" userId="fb6655dc-52ac-443b-9956-bfcf42b5709b" providerId="ADAL" clId="{A90F0327-10EC-41BC-B5C4-8577304D3815}" dt="2021-03-08T02:34:16.019" v="1118" actId="478"/>
          <ac:picMkLst>
            <pc:docMk/>
            <pc:sldMk cId="305189891" sldId="447"/>
            <ac:picMk id="37" creationId="{51026EF6-B868-4FEC-B9AE-DB5F1DE26CD2}"/>
          </ac:picMkLst>
        </pc:picChg>
      </pc:sldChg>
      <pc:sldChg chg="modSp mod">
        <pc:chgData name="薛友文" userId="fb6655dc-52ac-443b-9956-bfcf42b5709b" providerId="ADAL" clId="{A90F0327-10EC-41BC-B5C4-8577304D3815}" dt="2021-03-08T10:42:54.019" v="14069"/>
        <pc:sldMkLst>
          <pc:docMk/>
          <pc:sldMk cId="3427505879" sldId="1256"/>
        </pc:sldMkLst>
        <pc:spChg chg="mod">
          <ac:chgData name="薛友文" userId="fb6655dc-52ac-443b-9956-bfcf42b5709b" providerId="ADAL" clId="{A90F0327-10EC-41BC-B5C4-8577304D3815}" dt="2021-03-08T10:42:54.019" v="14069"/>
          <ac:spMkLst>
            <pc:docMk/>
            <pc:sldMk cId="3427505879" sldId="1256"/>
            <ac:spMk id="24" creationId="{00000000-0000-0000-0000-000000000000}"/>
          </ac:spMkLst>
        </pc:spChg>
      </pc:sldChg>
      <pc:sldChg chg="del">
        <pc:chgData name="薛友文" userId="fb6655dc-52ac-443b-9956-bfcf42b5709b" providerId="ADAL" clId="{A90F0327-10EC-41BC-B5C4-8577304D3815}" dt="2021-03-08T10:04:35.722" v="11626" actId="2696"/>
        <pc:sldMkLst>
          <pc:docMk/>
          <pc:sldMk cId="1998067609" sldId="1279"/>
        </pc:sldMkLst>
      </pc:sldChg>
      <pc:sldChg chg="modSp mod">
        <pc:chgData name="薛友文" userId="fb6655dc-52ac-443b-9956-bfcf42b5709b" providerId="ADAL" clId="{A90F0327-10EC-41BC-B5C4-8577304D3815}" dt="2021-03-08T03:14:27.944" v="1826"/>
        <pc:sldMkLst>
          <pc:docMk/>
          <pc:sldMk cId="844202903" sldId="2002"/>
        </pc:sldMkLst>
        <pc:spChg chg="mod">
          <ac:chgData name="薛友文" userId="fb6655dc-52ac-443b-9956-bfcf42b5709b" providerId="ADAL" clId="{A90F0327-10EC-41BC-B5C4-8577304D3815}" dt="2021-03-08T03:14:27.944" v="1826"/>
          <ac:spMkLst>
            <pc:docMk/>
            <pc:sldMk cId="844202903" sldId="2002"/>
            <ac:spMk id="2" creationId="{00000000-0000-0000-0000-000000000000}"/>
          </ac:spMkLst>
        </pc:spChg>
      </pc:sldChg>
      <pc:sldChg chg="modSp mod">
        <pc:chgData name="薛友文" userId="fb6655dc-52ac-443b-9956-bfcf42b5709b" providerId="ADAL" clId="{A90F0327-10EC-41BC-B5C4-8577304D3815}" dt="2021-03-08T01:08:16.911" v="213"/>
        <pc:sldMkLst>
          <pc:docMk/>
          <pc:sldMk cId="392046194" sldId="2008"/>
        </pc:sldMkLst>
        <pc:spChg chg="mod">
          <ac:chgData name="薛友文" userId="fb6655dc-52ac-443b-9956-bfcf42b5709b" providerId="ADAL" clId="{A90F0327-10EC-41BC-B5C4-8577304D3815}" dt="2021-03-08T01:08:16.911" v="213"/>
          <ac:spMkLst>
            <pc:docMk/>
            <pc:sldMk cId="392046194" sldId="2008"/>
            <ac:spMk id="2" creationId="{00000000-0000-0000-0000-000000000000}"/>
          </ac:spMkLst>
        </pc:spChg>
      </pc:sldChg>
      <pc:sldChg chg="del">
        <pc:chgData name="薛友文" userId="fb6655dc-52ac-443b-9956-bfcf42b5709b" providerId="ADAL" clId="{A90F0327-10EC-41BC-B5C4-8577304D3815}" dt="2021-03-08T10:04:35.722" v="11626" actId="2696"/>
        <pc:sldMkLst>
          <pc:docMk/>
          <pc:sldMk cId="3299950297" sldId="2018"/>
        </pc:sldMkLst>
      </pc:sldChg>
      <pc:sldChg chg="addSp delSp modSp mod modTransition">
        <pc:chgData name="薛友文" userId="fb6655dc-52ac-443b-9956-bfcf42b5709b" providerId="ADAL" clId="{A90F0327-10EC-41BC-B5C4-8577304D3815}" dt="2021-03-08T03:47:21.556" v="1986"/>
        <pc:sldMkLst>
          <pc:docMk/>
          <pc:sldMk cId="2110070860" sldId="2025"/>
        </pc:sldMkLst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6" creationId="{6825E8E3-E82A-4C77-A530-55534CC8D884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7" creationId="{44E90613-5408-4C76-8A1D-C5C5BC42A374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8" creationId="{CA9B580F-478B-4A4A-9283-3821FB923F1F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11" creationId="{06AADA09-A798-458D-8A27-584DAA876810}"/>
          </ac:spMkLst>
        </pc:spChg>
        <pc:spChg chg="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13" creationId="{6D22ED1A-D965-40FF-BA35-27DDC12C04B9}"/>
          </ac:spMkLst>
        </pc:spChg>
        <pc:spChg chg="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14" creationId="{156162BA-4E21-4654-80AF-47F82ED9CCB0}"/>
          </ac:spMkLst>
        </pc:spChg>
        <pc:spChg chg="mod">
          <ac:chgData name="薛友文" userId="fb6655dc-52ac-443b-9956-bfcf42b5709b" providerId="ADAL" clId="{A90F0327-10EC-41BC-B5C4-8577304D3815}" dt="2021-03-08T01:42:17.884" v="215"/>
          <ac:spMkLst>
            <pc:docMk/>
            <pc:sldMk cId="2110070860" sldId="2025"/>
            <ac:spMk id="16" creationId="{7E76CF25-4A25-44F4-B1C3-773A14B0A276}"/>
          </ac:spMkLst>
        </pc:spChg>
        <pc:spChg chg="mod">
          <ac:chgData name="薛友文" userId="fb6655dc-52ac-443b-9956-bfcf42b5709b" providerId="ADAL" clId="{A90F0327-10EC-41BC-B5C4-8577304D3815}" dt="2021-03-08T01:42:17.884" v="215"/>
          <ac:spMkLst>
            <pc:docMk/>
            <pc:sldMk cId="2110070860" sldId="2025"/>
            <ac:spMk id="17" creationId="{37671E82-A184-44ED-B771-D53049141D07}"/>
          </ac:spMkLst>
        </pc:spChg>
        <pc:spChg chg="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19" creationId="{13E3BDC3-2B82-4402-8982-228590ACD55C}"/>
          </ac:spMkLst>
        </pc:spChg>
        <pc:spChg chg="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22" creationId="{EE9BB893-5F4A-481B-B5D0-064FFE061076}"/>
          </ac:spMkLst>
        </pc:spChg>
        <pc:spChg chg="mod">
          <ac:chgData name="薛友文" userId="fb6655dc-52ac-443b-9956-bfcf42b5709b" providerId="ADAL" clId="{A90F0327-10EC-41BC-B5C4-8577304D3815}" dt="2021-03-08T01:44:19.128" v="325"/>
          <ac:spMkLst>
            <pc:docMk/>
            <pc:sldMk cId="2110070860" sldId="2025"/>
            <ac:spMk id="23" creationId="{217A0D22-3AE6-4E5C-AF5E-49067B0472D5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26" creationId="{411C6872-F1FF-43C7-91F0-C6FA18BBB8F5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27" creationId="{95F84496-802B-4A76-BF02-440980863617}"/>
          </ac:spMkLst>
        </pc:spChg>
        <pc:spChg chg="add mod">
          <ac:chgData name="薛友文" userId="fb6655dc-52ac-443b-9956-bfcf42b5709b" providerId="ADAL" clId="{A90F0327-10EC-41BC-B5C4-8577304D3815}" dt="2021-03-08T01:52:00.462" v="986" actId="1076"/>
          <ac:spMkLst>
            <pc:docMk/>
            <pc:sldMk cId="2110070860" sldId="2025"/>
            <ac:spMk id="28" creationId="{E9CA95B3-7BC7-4EF0-8F4D-6C35708514FE}"/>
          </ac:spMkLst>
        </pc:spChg>
        <pc:grpChg chg="add mod">
          <ac:chgData name="薛友文" userId="fb6655dc-52ac-443b-9956-bfcf42b5709b" providerId="ADAL" clId="{A90F0327-10EC-41BC-B5C4-8577304D3815}" dt="2021-03-08T01:52:00.462" v="986" actId="1076"/>
          <ac:grpSpMkLst>
            <pc:docMk/>
            <pc:sldMk cId="2110070860" sldId="2025"/>
            <ac:grpSpMk id="12" creationId="{2D3BD676-F08F-4AC5-9E83-D6F2744A73F5}"/>
          </ac:grpSpMkLst>
        </pc:grpChg>
        <pc:grpChg chg="add del mod">
          <ac:chgData name="薛友文" userId="fb6655dc-52ac-443b-9956-bfcf42b5709b" providerId="ADAL" clId="{A90F0327-10EC-41BC-B5C4-8577304D3815}" dt="2021-03-08T01:43:03.462" v="223" actId="478"/>
          <ac:grpSpMkLst>
            <pc:docMk/>
            <pc:sldMk cId="2110070860" sldId="2025"/>
            <ac:grpSpMk id="15" creationId="{81B9448E-6FC7-4860-82A4-DF814D26CDE0}"/>
          </ac:grpSpMkLst>
        </pc:grpChg>
        <pc:grpChg chg="add mod">
          <ac:chgData name="薛友文" userId="fb6655dc-52ac-443b-9956-bfcf42b5709b" providerId="ADAL" clId="{A90F0327-10EC-41BC-B5C4-8577304D3815}" dt="2021-03-08T01:52:00.462" v="986" actId="1076"/>
          <ac:grpSpMkLst>
            <pc:docMk/>
            <pc:sldMk cId="2110070860" sldId="2025"/>
            <ac:grpSpMk id="18" creationId="{6A7974C3-4933-4229-8596-93AD65C8B268}"/>
          </ac:grpSpMkLst>
        </pc:grpChg>
        <pc:picChg chg="del">
          <ac:chgData name="薛友文" userId="fb6655dc-52ac-443b-9956-bfcf42b5709b" providerId="ADAL" clId="{A90F0327-10EC-41BC-B5C4-8577304D3815}" dt="2021-03-08T01:08:22.186" v="214" actId="478"/>
          <ac:picMkLst>
            <pc:docMk/>
            <pc:sldMk cId="2110070860" sldId="2025"/>
            <ac:picMk id="2" creationId="{968F074B-F534-480B-A5F8-7A59FD4839AE}"/>
          </ac:picMkLst>
        </pc:picChg>
        <pc:cxnChg chg="add mod">
          <ac:chgData name="薛友文" userId="fb6655dc-52ac-443b-9956-bfcf42b5709b" providerId="ADAL" clId="{A90F0327-10EC-41BC-B5C4-8577304D3815}" dt="2021-03-08T01:52:00.462" v="986" actId="1076"/>
          <ac:cxnSpMkLst>
            <pc:docMk/>
            <pc:sldMk cId="2110070860" sldId="2025"/>
            <ac:cxnSpMk id="9" creationId="{2864EE87-A619-4E96-8485-00805BD45660}"/>
          </ac:cxnSpMkLst>
        </pc:cxnChg>
        <pc:cxnChg chg="add mod">
          <ac:chgData name="薛友文" userId="fb6655dc-52ac-443b-9956-bfcf42b5709b" providerId="ADAL" clId="{A90F0327-10EC-41BC-B5C4-8577304D3815}" dt="2021-03-08T01:52:00.462" v="986" actId="1076"/>
          <ac:cxnSpMkLst>
            <pc:docMk/>
            <pc:sldMk cId="2110070860" sldId="2025"/>
            <ac:cxnSpMk id="10" creationId="{A0844C21-0CCA-409B-8552-7030E5508A11}"/>
          </ac:cxnSpMkLst>
        </pc:cxnChg>
        <pc:cxnChg chg="add mod">
          <ac:chgData name="薛友文" userId="fb6655dc-52ac-443b-9956-bfcf42b5709b" providerId="ADAL" clId="{A90F0327-10EC-41BC-B5C4-8577304D3815}" dt="2021-03-08T01:52:00.462" v="986" actId="1076"/>
          <ac:cxnSpMkLst>
            <pc:docMk/>
            <pc:sldMk cId="2110070860" sldId="2025"/>
            <ac:cxnSpMk id="24" creationId="{6C1629B2-26D6-41D2-9BEC-8907470D0AFE}"/>
          </ac:cxnSpMkLst>
        </pc:cxnChg>
        <pc:cxnChg chg="add del mod">
          <ac:chgData name="薛友文" userId="fb6655dc-52ac-443b-9956-bfcf42b5709b" providerId="ADAL" clId="{A90F0327-10EC-41BC-B5C4-8577304D3815}" dt="2021-03-08T01:43:03.462" v="223" actId="478"/>
          <ac:cxnSpMkLst>
            <pc:docMk/>
            <pc:sldMk cId="2110070860" sldId="2025"/>
            <ac:cxnSpMk id="25" creationId="{A014397C-72C0-4814-ACAC-E41E4F9B6EE5}"/>
          </ac:cxnSpMkLst>
        </pc:cxnChg>
        <pc:cxnChg chg="add mod">
          <ac:chgData name="薛友文" userId="fb6655dc-52ac-443b-9956-bfcf42b5709b" providerId="ADAL" clId="{A90F0327-10EC-41BC-B5C4-8577304D3815}" dt="2021-03-08T01:52:00.462" v="986" actId="1076"/>
          <ac:cxnSpMkLst>
            <pc:docMk/>
            <pc:sldMk cId="2110070860" sldId="2025"/>
            <ac:cxnSpMk id="29" creationId="{616260AC-8E5D-4F13-B1A1-AD44C17102C5}"/>
          </ac:cxnSpMkLst>
        </pc:cxnChg>
      </pc:sldChg>
      <pc:sldChg chg="del">
        <pc:chgData name="薛友文" userId="fb6655dc-52ac-443b-9956-bfcf42b5709b" providerId="ADAL" clId="{A90F0327-10EC-41BC-B5C4-8577304D3815}" dt="2021-03-08T02:32:39.761" v="1026" actId="2696"/>
        <pc:sldMkLst>
          <pc:docMk/>
          <pc:sldMk cId="316707708" sldId="2026"/>
        </pc:sldMkLst>
      </pc:sldChg>
      <pc:sldChg chg="del">
        <pc:chgData name="薛友文" userId="fb6655dc-52ac-443b-9956-bfcf42b5709b" providerId="ADAL" clId="{A90F0327-10EC-41BC-B5C4-8577304D3815}" dt="2021-03-08T03:13:59.797" v="1809" actId="2696"/>
        <pc:sldMkLst>
          <pc:docMk/>
          <pc:sldMk cId="3742012823" sldId="2027"/>
        </pc:sldMkLst>
      </pc:sldChg>
      <pc:sldChg chg="del">
        <pc:chgData name="薛友文" userId="fb6655dc-52ac-443b-9956-bfcf42b5709b" providerId="ADAL" clId="{A90F0327-10EC-41BC-B5C4-8577304D3815}" dt="2021-03-08T10:04:35.722" v="11626" actId="2696"/>
        <pc:sldMkLst>
          <pc:docMk/>
          <pc:sldMk cId="1924197857" sldId="2028"/>
        </pc:sldMkLst>
      </pc:sldChg>
      <pc:sldChg chg="addSp delSp modSp mod delAnim modAnim">
        <pc:chgData name="薛友文" userId="fb6655dc-52ac-443b-9956-bfcf42b5709b" providerId="ADAL" clId="{A90F0327-10EC-41BC-B5C4-8577304D3815}" dt="2021-03-19T10:11:11.906" v="14582" actId="20577"/>
        <pc:sldMkLst>
          <pc:docMk/>
          <pc:sldMk cId="1116339494" sldId="2034"/>
        </pc:sldMkLst>
        <pc:spChg chg="mod">
          <ac:chgData name="薛友文" userId="fb6655dc-52ac-443b-9956-bfcf42b5709b" providerId="ADAL" clId="{A90F0327-10EC-41BC-B5C4-8577304D3815}" dt="2021-03-19T10:05:11.920" v="14095"/>
          <ac:spMkLst>
            <pc:docMk/>
            <pc:sldMk cId="1116339494" sldId="2034"/>
            <ac:spMk id="11" creationId="{E9DE2F20-891B-42D1-B2D5-80EF12ED5C3C}"/>
          </ac:spMkLst>
        </pc:spChg>
        <pc:spChg chg="add del mod">
          <ac:chgData name="薛友文" userId="fb6655dc-52ac-443b-9956-bfcf42b5709b" providerId="ADAL" clId="{A90F0327-10EC-41BC-B5C4-8577304D3815}" dt="2021-03-19T10:04:43.068" v="14076" actId="478"/>
          <ac:spMkLst>
            <pc:docMk/>
            <pc:sldMk cId="1116339494" sldId="2034"/>
            <ac:spMk id="28" creationId="{BBFD4628-850F-4826-8B0C-251FA02D4220}"/>
          </ac:spMkLst>
        </pc:spChg>
        <pc:spChg chg="add del mod">
          <ac:chgData name="薛友文" userId="fb6655dc-52ac-443b-9956-bfcf42b5709b" providerId="ADAL" clId="{A90F0327-10EC-41BC-B5C4-8577304D3815}" dt="2021-03-19T10:04:43.068" v="14076" actId="478"/>
          <ac:spMkLst>
            <pc:docMk/>
            <pc:sldMk cId="1116339494" sldId="2034"/>
            <ac:spMk id="29" creationId="{4D5C5748-4732-44AE-AD2C-76E4C36DEB64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36" creationId="{F814F130-D04F-46E3-8710-EEDAFDB69888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37" creationId="{39D2ACDE-3254-4E88-A444-DEA0078119A9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38" creationId="{A1BB998B-5ED1-495E-88C6-275D3B208E9A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39" creationId="{A676B8A0-22FD-45BB-84C8-0E25EEC11EC4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40" creationId="{DA9C7F1B-909E-4953-A911-80462533B2A4}"/>
          </ac:spMkLst>
        </pc:spChg>
        <pc:spChg chg="del">
          <ac:chgData name="薛友文" userId="fb6655dc-52ac-443b-9956-bfcf42b5709b" providerId="ADAL" clId="{A90F0327-10EC-41BC-B5C4-8577304D3815}" dt="2021-03-08T05:20:52.109" v="3083" actId="478"/>
          <ac:spMkLst>
            <pc:docMk/>
            <pc:sldMk cId="1116339494" sldId="2034"/>
            <ac:spMk id="41" creationId="{0763C6A9-C3D0-4C10-8E21-3E2514E6F4BF}"/>
          </ac:spMkLst>
        </pc:spChg>
        <pc:grpChg chg="del">
          <ac:chgData name="薛友文" userId="fb6655dc-52ac-443b-9956-bfcf42b5709b" providerId="ADAL" clId="{A90F0327-10EC-41BC-B5C4-8577304D3815}" dt="2021-03-08T05:20:54.518" v="3084" actId="478"/>
          <ac:grpSpMkLst>
            <pc:docMk/>
            <pc:sldMk cId="1116339494" sldId="2034"/>
            <ac:grpSpMk id="20" creationId="{26E9DCD1-A680-4924-AFBD-94B738C8852A}"/>
          </ac:grpSpMkLst>
        </pc:grpChg>
        <pc:graphicFrameChg chg="add mod modGraphic">
          <ac:chgData name="薛友文" userId="fb6655dc-52ac-443b-9956-bfcf42b5709b" providerId="ADAL" clId="{A90F0327-10EC-41BC-B5C4-8577304D3815}" dt="2021-03-19T10:11:11.906" v="14582" actId="20577"/>
          <ac:graphicFrameMkLst>
            <pc:docMk/>
            <pc:sldMk cId="1116339494" sldId="2034"/>
            <ac:graphicFrameMk id="6" creationId="{43FAFAB3-5748-4FA5-9F30-F39B62929007}"/>
          </ac:graphicFrameMkLst>
        </pc:graphicFrameChg>
        <pc:picChg chg="add del mod">
          <ac:chgData name="薛友文" userId="fb6655dc-52ac-443b-9956-bfcf42b5709b" providerId="ADAL" clId="{A90F0327-10EC-41BC-B5C4-8577304D3815}" dt="2021-03-08T05:27:23.050" v="3385" actId="21"/>
          <ac:picMkLst>
            <pc:docMk/>
            <pc:sldMk cId="1116339494" sldId="2034"/>
            <ac:picMk id="3" creationId="{E4047176-3EA9-44F1-B033-952B31C0A2A0}"/>
          </ac:picMkLst>
        </pc:picChg>
        <pc:picChg chg="add mod">
          <ac:chgData name="薛友文" userId="fb6655dc-52ac-443b-9956-bfcf42b5709b" providerId="ADAL" clId="{A90F0327-10EC-41BC-B5C4-8577304D3815}" dt="2021-03-19T10:10:07.298" v="14349" actId="1076"/>
          <ac:picMkLst>
            <pc:docMk/>
            <pc:sldMk cId="1116339494" sldId="2034"/>
            <ac:picMk id="3" creationId="{EEEF6045-0395-40DA-920B-D2AA4632BC5F}"/>
          </ac:picMkLst>
        </pc:picChg>
        <pc:picChg chg="del">
          <ac:chgData name="薛友文" userId="fb6655dc-52ac-443b-9956-bfcf42b5709b" providerId="ADAL" clId="{A90F0327-10EC-41BC-B5C4-8577304D3815}" dt="2021-03-08T05:20:52.109" v="3083" actId="478"/>
          <ac:picMkLst>
            <pc:docMk/>
            <pc:sldMk cId="1116339494" sldId="2034"/>
            <ac:picMk id="4" creationId="{5187B321-EF32-4EE2-B4FD-E70A712B7AAC}"/>
          </ac:picMkLst>
        </pc:picChg>
        <pc:picChg chg="add mod">
          <ac:chgData name="薛友文" userId="fb6655dc-52ac-443b-9956-bfcf42b5709b" providerId="ADAL" clId="{A90F0327-10EC-41BC-B5C4-8577304D3815}" dt="2021-03-19T10:10:07.298" v="14349" actId="1076"/>
          <ac:picMkLst>
            <pc:docMk/>
            <pc:sldMk cId="1116339494" sldId="2034"/>
            <ac:picMk id="5" creationId="{70841C56-B59C-4EF0-AAAB-D3BBDB35D4D1}"/>
          </ac:picMkLst>
        </pc:picChg>
        <pc:picChg chg="del">
          <ac:chgData name="薛友文" userId="fb6655dc-52ac-443b-9956-bfcf42b5709b" providerId="ADAL" clId="{A90F0327-10EC-41BC-B5C4-8577304D3815}" dt="2021-03-08T05:20:52.109" v="3083" actId="478"/>
          <ac:picMkLst>
            <pc:docMk/>
            <pc:sldMk cId="1116339494" sldId="2034"/>
            <ac:picMk id="6" creationId="{26ABD730-9D1F-4A0E-9BB5-BEA8A766F973}"/>
          </ac:picMkLst>
        </pc:picChg>
        <pc:picChg chg="del">
          <ac:chgData name="薛友文" userId="fb6655dc-52ac-443b-9956-bfcf42b5709b" providerId="ADAL" clId="{A90F0327-10EC-41BC-B5C4-8577304D3815}" dt="2021-03-08T05:20:52.109" v="3083" actId="478"/>
          <ac:picMkLst>
            <pc:docMk/>
            <pc:sldMk cId="1116339494" sldId="2034"/>
            <ac:picMk id="8" creationId="{C4E64D03-25E4-462B-BF51-5BC75BAC08C9}"/>
          </ac:picMkLst>
        </pc:picChg>
        <pc:picChg chg="add mod">
          <ac:chgData name="薛友文" userId="fb6655dc-52ac-443b-9956-bfcf42b5709b" providerId="ADAL" clId="{A90F0327-10EC-41BC-B5C4-8577304D3815}" dt="2021-03-19T10:10:07.298" v="14349" actId="1076"/>
          <ac:picMkLst>
            <pc:docMk/>
            <pc:sldMk cId="1116339494" sldId="2034"/>
            <ac:picMk id="12" creationId="{4DC602EC-16C8-436A-9F9A-8AC9DFB70A20}"/>
          </ac:picMkLst>
        </pc:picChg>
      </pc:sldChg>
      <pc:sldChg chg="del">
        <pc:chgData name="薛友文" userId="fb6655dc-52ac-443b-9956-bfcf42b5709b" providerId="ADAL" clId="{A90F0327-10EC-41BC-B5C4-8577304D3815}" dt="2021-03-08T03:13:59.797" v="1809" actId="2696"/>
        <pc:sldMkLst>
          <pc:docMk/>
          <pc:sldMk cId="2210796262" sldId="2035"/>
        </pc:sldMkLst>
      </pc:sldChg>
      <pc:sldChg chg="del">
        <pc:chgData name="薛友文" userId="fb6655dc-52ac-443b-9956-bfcf42b5709b" providerId="ADAL" clId="{A90F0327-10EC-41BC-B5C4-8577304D3815}" dt="2021-03-08T10:04:35.722" v="11626" actId="2696"/>
        <pc:sldMkLst>
          <pc:docMk/>
          <pc:sldMk cId="760043602" sldId="2037"/>
        </pc:sldMkLst>
      </pc:sldChg>
      <pc:sldChg chg="addSp delSp modSp add mod modAnim">
        <pc:chgData name="薛友文" userId="fb6655dc-52ac-443b-9956-bfcf42b5709b" providerId="ADAL" clId="{A90F0327-10EC-41BC-B5C4-8577304D3815}" dt="2021-03-08T10:46:22.255" v="14072"/>
        <pc:sldMkLst>
          <pc:docMk/>
          <pc:sldMk cId="2984387936" sldId="2038"/>
        </pc:sldMkLst>
        <pc:spChg chg="add mod">
          <ac:chgData name="薛友文" userId="fb6655dc-52ac-443b-9956-bfcf42b5709b" providerId="ADAL" clId="{A90F0327-10EC-41BC-B5C4-8577304D3815}" dt="2021-03-08T03:08:40.813" v="1652" actId="17032"/>
          <ac:spMkLst>
            <pc:docMk/>
            <pc:sldMk cId="2984387936" sldId="2038"/>
            <ac:spMk id="4" creationId="{62F8FF02-42C0-4AA6-ABF0-96A41C3497D3}"/>
          </ac:spMkLst>
        </pc:spChg>
        <pc:spChg chg="add mod">
          <ac:chgData name="薛友文" userId="fb6655dc-52ac-443b-9956-bfcf42b5709b" providerId="ADAL" clId="{A90F0327-10EC-41BC-B5C4-8577304D3815}" dt="2021-03-08T03:10:57.692" v="1685" actId="1037"/>
          <ac:spMkLst>
            <pc:docMk/>
            <pc:sldMk cId="2984387936" sldId="2038"/>
            <ac:spMk id="8" creationId="{A0D8070E-6DDD-4BB3-9DA0-32C47DEBEBC4}"/>
          </ac:spMkLst>
        </pc:spChg>
        <pc:spChg chg="add mod">
          <ac:chgData name="薛友文" userId="fb6655dc-52ac-443b-9956-bfcf42b5709b" providerId="ADAL" clId="{A90F0327-10EC-41BC-B5C4-8577304D3815}" dt="2021-03-08T03:11:50.904" v="1736" actId="17032"/>
          <ac:spMkLst>
            <pc:docMk/>
            <pc:sldMk cId="2984387936" sldId="2038"/>
            <ac:spMk id="11" creationId="{2E848FF1-DCD6-472A-9931-F976B458C185}"/>
          </ac:spMkLst>
        </pc:spChg>
        <pc:spChg chg="mod">
          <ac:chgData name="薛友文" userId="fb6655dc-52ac-443b-9956-bfcf42b5709b" providerId="ADAL" clId="{A90F0327-10EC-41BC-B5C4-8577304D3815}" dt="2021-03-08T02:58:12.055" v="1645"/>
          <ac:spMkLst>
            <pc:docMk/>
            <pc:sldMk cId="2984387936" sldId="2038"/>
            <ac:spMk id="25" creationId="{72CEE6DE-3FD0-4BB7-9DEF-B3CE56B07457}"/>
          </ac:spMkLst>
        </pc:spChg>
        <pc:spChg chg="add mod">
          <ac:chgData name="薛友文" userId="fb6655dc-52ac-443b-9956-bfcf42b5709b" providerId="ADAL" clId="{A90F0327-10EC-41BC-B5C4-8577304D3815}" dt="2021-03-08T03:13:42.737" v="1808"/>
          <ac:spMkLst>
            <pc:docMk/>
            <pc:sldMk cId="2984387936" sldId="2038"/>
            <ac:spMk id="28" creationId="{13ABEBCD-7245-43DF-9315-A11FE7135A4E}"/>
          </ac:spMkLst>
        </pc:spChg>
        <pc:spChg chg="del">
          <ac:chgData name="薛友文" userId="fb6655dc-52ac-443b-9956-bfcf42b5709b" providerId="ADAL" clId="{A90F0327-10EC-41BC-B5C4-8577304D3815}" dt="2021-03-08T02:59:07.548" v="1647" actId="478"/>
          <ac:spMkLst>
            <pc:docMk/>
            <pc:sldMk cId="2984387936" sldId="2038"/>
            <ac:spMk id="37" creationId="{A9C1B23D-E4AF-48FE-9EE2-0623C99B9DFC}"/>
          </ac:spMkLst>
        </pc:spChg>
        <pc:spChg chg="mod">
          <ac:chgData name="薛友文" userId="fb6655dc-52ac-443b-9956-bfcf42b5709b" providerId="ADAL" clId="{A90F0327-10EC-41BC-B5C4-8577304D3815}" dt="2021-03-08T03:08:55.467" v="1676"/>
          <ac:spMkLst>
            <pc:docMk/>
            <pc:sldMk cId="2984387936" sldId="2038"/>
            <ac:spMk id="39" creationId="{39EF859B-55C3-482D-A3FF-047EE9D88778}"/>
          </ac:spMkLst>
        </pc:spChg>
        <pc:spChg chg="mod">
          <ac:chgData name="薛友文" userId="fb6655dc-52ac-443b-9956-bfcf42b5709b" providerId="ADAL" clId="{A90F0327-10EC-41BC-B5C4-8577304D3815}" dt="2021-03-08T03:11:21.206" v="1730"/>
          <ac:spMkLst>
            <pc:docMk/>
            <pc:sldMk cId="2984387936" sldId="2038"/>
            <ac:spMk id="40" creationId="{BAB52999-F323-4026-A72E-EA447E7EFCB3}"/>
          </ac:spMkLst>
        </pc:spChg>
        <pc:spChg chg="del">
          <ac:chgData name="薛友文" userId="fb6655dc-52ac-443b-9956-bfcf42b5709b" providerId="ADAL" clId="{A90F0327-10EC-41BC-B5C4-8577304D3815}" dt="2021-03-08T02:59:07.548" v="1647" actId="478"/>
          <ac:spMkLst>
            <pc:docMk/>
            <pc:sldMk cId="2984387936" sldId="2038"/>
            <ac:spMk id="48" creationId="{D6243A7D-B103-4D04-9905-1FC85B46A6D5}"/>
          </ac:spMkLst>
        </pc:spChg>
        <pc:spChg chg="del">
          <ac:chgData name="薛友文" userId="fb6655dc-52ac-443b-9956-bfcf42b5709b" providerId="ADAL" clId="{A90F0327-10EC-41BC-B5C4-8577304D3815}" dt="2021-03-08T02:59:07.548" v="1647" actId="478"/>
          <ac:spMkLst>
            <pc:docMk/>
            <pc:sldMk cId="2984387936" sldId="2038"/>
            <ac:spMk id="49" creationId="{BF5DEA16-C18C-48F7-89A3-6272F90FCFE3}"/>
          </ac:spMkLst>
        </pc:spChg>
        <pc:spChg chg="del">
          <ac:chgData name="薛友文" userId="fb6655dc-52ac-443b-9956-bfcf42b5709b" providerId="ADAL" clId="{A90F0327-10EC-41BC-B5C4-8577304D3815}" dt="2021-03-08T02:59:07.548" v="1647" actId="478"/>
          <ac:spMkLst>
            <pc:docMk/>
            <pc:sldMk cId="2984387936" sldId="2038"/>
            <ac:spMk id="60" creationId="{C8814BB2-5346-4BF3-9A94-07C1CF21A212}"/>
          </ac:spMkLst>
        </pc:spChg>
        <pc:picChg chg="add mod">
          <ac:chgData name="薛友文" userId="fb6655dc-52ac-443b-9956-bfcf42b5709b" providerId="ADAL" clId="{A90F0327-10EC-41BC-B5C4-8577304D3815}" dt="2021-03-08T03:08:31.614" v="1650" actId="1076"/>
          <ac:picMkLst>
            <pc:docMk/>
            <pc:sldMk cId="2984387936" sldId="2038"/>
            <ac:picMk id="3" creationId="{FEC4271A-D3E6-4A97-A0AE-EA5CA351621E}"/>
          </ac:picMkLst>
        </pc:picChg>
        <pc:picChg chg="del">
          <ac:chgData name="薛友文" userId="fb6655dc-52ac-443b-9956-bfcf42b5709b" providerId="ADAL" clId="{A90F0327-10EC-41BC-B5C4-8577304D3815}" dt="2021-03-08T02:59:04.612" v="1646" actId="478"/>
          <ac:picMkLst>
            <pc:docMk/>
            <pc:sldMk cId="2984387936" sldId="2038"/>
            <ac:picMk id="6" creationId="{3D5E58E6-905C-42C1-93E2-59F1C9B4A301}"/>
          </ac:picMkLst>
        </pc:picChg>
        <pc:picChg chg="add mod">
          <ac:chgData name="薛友文" userId="fb6655dc-52ac-443b-9956-bfcf42b5709b" providerId="ADAL" clId="{A90F0327-10EC-41BC-B5C4-8577304D3815}" dt="2021-03-08T03:10:37.670" v="1679" actId="1076"/>
          <ac:picMkLst>
            <pc:docMk/>
            <pc:sldMk cId="2984387936" sldId="2038"/>
            <ac:picMk id="7" creationId="{B3B13A60-C7A2-4E54-B86A-BF99A51301AE}"/>
          </ac:picMkLst>
        </pc:picChg>
        <pc:picChg chg="add mod">
          <ac:chgData name="薛友文" userId="fb6655dc-52ac-443b-9956-bfcf42b5709b" providerId="ADAL" clId="{A90F0327-10EC-41BC-B5C4-8577304D3815}" dt="2021-03-08T03:11:39.624" v="1733" actId="1076"/>
          <ac:picMkLst>
            <pc:docMk/>
            <pc:sldMk cId="2984387936" sldId="2038"/>
            <ac:picMk id="10" creationId="{18E5DE47-68F9-4C9A-B589-3829F8D17437}"/>
          </ac:picMkLst>
        </pc:picChg>
        <pc:picChg chg="add mod">
          <ac:chgData name="薛友文" userId="fb6655dc-52ac-443b-9956-bfcf42b5709b" providerId="ADAL" clId="{A90F0327-10EC-41BC-B5C4-8577304D3815}" dt="2021-03-08T03:13:00.628" v="1740" actId="1076"/>
          <ac:picMkLst>
            <pc:docMk/>
            <pc:sldMk cId="2984387936" sldId="2038"/>
            <ac:picMk id="13" creationId="{734EC81F-0131-40A0-A5C4-28633595061E}"/>
          </ac:picMkLst>
        </pc:picChg>
        <pc:picChg chg="del">
          <ac:chgData name="薛友文" userId="fb6655dc-52ac-443b-9956-bfcf42b5709b" providerId="ADAL" clId="{A90F0327-10EC-41BC-B5C4-8577304D3815}" dt="2021-03-08T02:59:04.612" v="1646" actId="478"/>
          <ac:picMkLst>
            <pc:docMk/>
            <pc:sldMk cId="2984387936" sldId="2038"/>
            <ac:picMk id="47" creationId="{3C6BD67C-20EE-4288-9EAF-80296E05B9B1}"/>
          </ac:picMkLst>
        </pc:picChg>
        <pc:picChg chg="del">
          <ac:chgData name="薛友文" userId="fb6655dc-52ac-443b-9956-bfcf42b5709b" providerId="ADAL" clId="{A90F0327-10EC-41BC-B5C4-8577304D3815}" dt="2021-03-08T02:59:04.612" v="1646" actId="478"/>
          <ac:picMkLst>
            <pc:docMk/>
            <pc:sldMk cId="2984387936" sldId="2038"/>
            <ac:picMk id="59" creationId="{7CA87129-E3BD-46E6-8B96-414D10BBBB74}"/>
          </ac:picMkLst>
        </pc:picChg>
        <pc:picChg chg="del">
          <ac:chgData name="薛友文" userId="fb6655dc-52ac-443b-9956-bfcf42b5709b" providerId="ADAL" clId="{A90F0327-10EC-41BC-B5C4-8577304D3815}" dt="2021-03-08T02:59:04.612" v="1646" actId="478"/>
          <ac:picMkLst>
            <pc:docMk/>
            <pc:sldMk cId="2984387936" sldId="2038"/>
            <ac:picMk id="63" creationId="{95015D03-5120-4E00-A9EC-87B6E18FE91E}"/>
          </ac:picMkLst>
        </pc:picChg>
      </pc:sldChg>
      <pc:sldChg chg="del">
        <pc:chgData name="薛友文" userId="fb6655dc-52ac-443b-9956-bfcf42b5709b" providerId="ADAL" clId="{A90F0327-10EC-41BC-B5C4-8577304D3815}" dt="2021-03-08T02:32:39.761" v="1026" actId="2696"/>
        <pc:sldMkLst>
          <pc:docMk/>
          <pc:sldMk cId="3146076417" sldId="2038"/>
        </pc:sldMkLst>
      </pc:sldChg>
      <pc:sldChg chg="new del">
        <pc:chgData name="薛友文" userId="fb6655dc-52ac-443b-9956-bfcf42b5709b" providerId="ADAL" clId="{A90F0327-10EC-41BC-B5C4-8577304D3815}" dt="2021-03-08T03:55:46.740" v="1997" actId="2696"/>
        <pc:sldMkLst>
          <pc:docMk/>
          <pc:sldMk cId="1069722098" sldId="2039"/>
        </pc:sldMkLst>
      </pc:sldChg>
      <pc:sldChg chg="del">
        <pc:chgData name="薛友文" userId="fb6655dc-52ac-443b-9956-bfcf42b5709b" providerId="ADAL" clId="{A90F0327-10EC-41BC-B5C4-8577304D3815}" dt="2021-03-08T02:32:39.761" v="1026" actId="2696"/>
        <pc:sldMkLst>
          <pc:docMk/>
          <pc:sldMk cId="1997757020" sldId="2039"/>
        </pc:sldMkLst>
      </pc:sldChg>
      <pc:sldChg chg="addSp delSp modSp add mod">
        <pc:chgData name="薛友文" userId="fb6655dc-52ac-443b-9956-bfcf42b5709b" providerId="ADAL" clId="{A90F0327-10EC-41BC-B5C4-8577304D3815}" dt="2021-03-08T04:19:15.095" v="3082"/>
        <pc:sldMkLst>
          <pc:docMk/>
          <pc:sldMk cId="3651933834" sldId="2039"/>
        </pc:sldMkLst>
        <pc:spChg chg="mod">
          <ac:chgData name="薛友文" userId="fb6655dc-52ac-443b-9956-bfcf42b5709b" providerId="ADAL" clId="{A90F0327-10EC-41BC-B5C4-8577304D3815}" dt="2021-03-08T04:15:17.564" v="2722"/>
          <ac:spMkLst>
            <pc:docMk/>
            <pc:sldMk cId="3651933834" sldId="2039"/>
            <ac:spMk id="11" creationId="{E9DE2F20-891B-42D1-B2D5-80EF12ED5C3C}"/>
          </ac:spMkLst>
        </pc:spChg>
        <pc:spChg chg="del">
          <ac:chgData name="薛友文" userId="fb6655dc-52ac-443b-9956-bfcf42b5709b" providerId="ADAL" clId="{A90F0327-10EC-41BC-B5C4-8577304D3815}" dt="2021-03-08T04:15:27.474" v="2724" actId="478"/>
          <ac:spMkLst>
            <pc:docMk/>
            <pc:sldMk cId="3651933834" sldId="2039"/>
            <ac:spMk id="12" creationId="{C7E2FC9A-1D65-4B10-A9C0-9C6ABF290798}"/>
          </ac:spMkLst>
        </pc:spChg>
        <pc:graphicFrameChg chg="mod modGraphic">
          <ac:chgData name="薛友文" userId="fb6655dc-52ac-443b-9956-bfcf42b5709b" providerId="ADAL" clId="{A90F0327-10EC-41BC-B5C4-8577304D3815}" dt="2021-03-08T04:19:15.095" v="3082"/>
          <ac:graphicFrameMkLst>
            <pc:docMk/>
            <pc:sldMk cId="3651933834" sldId="2039"/>
            <ac:graphicFrameMk id="41" creationId="{39B7BD0C-EFE3-481B-8ABE-BCD768347086}"/>
          </ac:graphicFrameMkLst>
        </pc:graphicFrameChg>
        <pc:picChg chg="add mod">
          <ac:chgData name="薛友文" userId="fb6655dc-52ac-443b-9956-bfcf42b5709b" providerId="ADAL" clId="{A90F0327-10EC-41BC-B5C4-8577304D3815}" dt="2021-03-08T04:17:10.186" v="2817" actId="1076"/>
          <ac:picMkLst>
            <pc:docMk/>
            <pc:sldMk cId="3651933834" sldId="2039"/>
            <ac:picMk id="3" creationId="{0A5900FA-BF78-4905-B6CE-131F98BF8409}"/>
          </ac:picMkLst>
        </pc:picChg>
        <pc:picChg chg="del">
          <ac:chgData name="薛友文" userId="fb6655dc-52ac-443b-9956-bfcf42b5709b" providerId="ADAL" clId="{A90F0327-10EC-41BC-B5C4-8577304D3815}" dt="2021-03-08T04:15:24.344" v="2723" actId="478"/>
          <ac:picMkLst>
            <pc:docMk/>
            <pc:sldMk cId="3651933834" sldId="2039"/>
            <ac:picMk id="4" creationId="{EDF0158A-4AFE-4FAD-9FD4-92204730F9BE}"/>
          </ac:picMkLst>
        </pc:picChg>
        <pc:picChg chg="add mod">
          <ac:chgData name="薛友文" userId="fb6655dc-52ac-443b-9956-bfcf42b5709b" providerId="ADAL" clId="{A90F0327-10EC-41BC-B5C4-8577304D3815}" dt="2021-03-08T04:17:29.901" v="2820" actId="1076"/>
          <ac:picMkLst>
            <pc:docMk/>
            <pc:sldMk cId="3651933834" sldId="2039"/>
            <ac:picMk id="6" creationId="{C2C5627B-6801-484C-8CF6-946C3B772E9B}"/>
          </ac:picMkLst>
        </pc:picChg>
        <pc:picChg chg="del">
          <ac:chgData name="薛友文" userId="fb6655dc-52ac-443b-9956-bfcf42b5709b" providerId="ADAL" clId="{A90F0327-10EC-41BC-B5C4-8577304D3815}" dt="2021-03-08T04:15:24.344" v="2723" actId="478"/>
          <ac:picMkLst>
            <pc:docMk/>
            <pc:sldMk cId="3651933834" sldId="2039"/>
            <ac:picMk id="44" creationId="{8DB63B08-1CAA-4513-86CC-86820216E0C6}"/>
          </ac:picMkLst>
        </pc:picChg>
        <pc:picChg chg="del">
          <ac:chgData name="薛友文" userId="fb6655dc-52ac-443b-9956-bfcf42b5709b" providerId="ADAL" clId="{A90F0327-10EC-41BC-B5C4-8577304D3815}" dt="2021-03-08T04:15:24.344" v="2723" actId="478"/>
          <ac:picMkLst>
            <pc:docMk/>
            <pc:sldMk cId="3651933834" sldId="2039"/>
            <ac:picMk id="46" creationId="{BEAD14E2-5A60-4C43-9663-2859C353E5A5}"/>
          </ac:picMkLst>
        </pc:picChg>
        <pc:picChg chg="del">
          <ac:chgData name="薛友文" userId="fb6655dc-52ac-443b-9956-bfcf42b5709b" providerId="ADAL" clId="{A90F0327-10EC-41BC-B5C4-8577304D3815}" dt="2021-03-08T04:15:24.344" v="2723" actId="478"/>
          <ac:picMkLst>
            <pc:docMk/>
            <pc:sldMk cId="3651933834" sldId="2039"/>
            <ac:picMk id="48" creationId="{8BD0EB23-7ACD-431D-AB44-B37A6A22BBB0}"/>
          </ac:picMkLst>
        </pc:picChg>
      </pc:sldChg>
      <pc:sldChg chg="addSp delSp modSp add mod delAnim">
        <pc:chgData name="薛友文" userId="fb6655dc-52ac-443b-9956-bfcf42b5709b" providerId="ADAL" clId="{A90F0327-10EC-41BC-B5C4-8577304D3815}" dt="2021-03-08T05:44:08.625" v="4870"/>
        <pc:sldMkLst>
          <pc:docMk/>
          <pc:sldMk cId="80448844" sldId="2040"/>
        </pc:sldMkLst>
        <pc:spChg chg="add del">
          <ac:chgData name="薛友文" userId="fb6655dc-52ac-443b-9956-bfcf42b5709b" providerId="ADAL" clId="{A90F0327-10EC-41BC-B5C4-8577304D3815}" dt="2021-03-08T05:27:57.219" v="3391" actId="11529"/>
          <ac:spMkLst>
            <pc:docMk/>
            <pc:sldMk cId="80448844" sldId="2040"/>
            <ac:spMk id="2" creationId="{7FCA7849-660D-4903-B941-3CD03563CE16}"/>
          </ac:spMkLst>
        </pc:spChg>
        <pc:spChg chg="add del mod">
          <ac:chgData name="薛友文" userId="fb6655dc-52ac-443b-9956-bfcf42b5709b" providerId="ADAL" clId="{A90F0327-10EC-41BC-B5C4-8577304D3815}" dt="2021-03-08T05:31:59.786" v="3424" actId="478"/>
          <ac:spMkLst>
            <pc:docMk/>
            <pc:sldMk cId="80448844" sldId="2040"/>
            <ac:spMk id="3" creationId="{AF31A283-4BA0-4988-98D7-A2DCA3D34CB4}"/>
          </ac:spMkLst>
        </pc:spChg>
        <pc:spChg chg="mod">
          <ac:chgData name="薛友文" userId="fb6655dc-52ac-443b-9956-bfcf42b5709b" providerId="ADAL" clId="{A90F0327-10EC-41BC-B5C4-8577304D3815}" dt="2021-03-08T05:22:43.063" v="3271"/>
          <ac:spMkLst>
            <pc:docMk/>
            <pc:sldMk cId="80448844" sldId="2040"/>
            <ac:spMk id="11" creationId="{E9DE2F20-891B-42D1-B2D5-80EF12ED5C3C}"/>
          </ac:spMkLst>
        </pc:spChg>
        <pc:spChg chg="add del mod">
          <ac:chgData name="薛友文" userId="fb6655dc-52ac-443b-9956-bfcf42b5709b" providerId="ADAL" clId="{A90F0327-10EC-41BC-B5C4-8577304D3815}" dt="2021-03-08T05:31:59.786" v="3424" actId="478"/>
          <ac:spMkLst>
            <pc:docMk/>
            <pc:sldMk cId="80448844" sldId="2040"/>
            <ac:spMk id="22" creationId="{6EB3E666-77A8-45A3-A19F-382149A8436F}"/>
          </ac:spMkLst>
        </pc:spChg>
        <pc:spChg chg="del">
          <ac:chgData name="薛友文" userId="fb6655dc-52ac-443b-9956-bfcf42b5709b" providerId="ADAL" clId="{A90F0327-10EC-41BC-B5C4-8577304D3815}" dt="2021-03-08T05:22:45.673" v="3272" actId="478"/>
          <ac:spMkLst>
            <pc:docMk/>
            <pc:sldMk cId="80448844" sldId="2040"/>
            <ac:spMk id="28" creationId="{BBFD4628-850F-4826-8B0C-251FA02D4220}"/>
          </ac:spMkLst>
        </pc:spChg>
        <pc:spChg chg="del">
          <ac:chgData name="薛友文" userId="fb6655dc-52ac-443b-9956-bfcf42b5709b" providerId="ADAL" clId="{A90F0327-10EC-41BC-B5C4-8577304D3815}" dt="2021-03-08T05:22:45.673" v="3272" actId="478"/>
          <ac:spMkLst>
            <pc:docMk/>
            <pc:sldMk cId="80448844" sldId="2040"/>
            <ac:spMk id="29" creationId="{4D5C5748-4732-44AE-AD2C-76E4C36DEB64}"/>
          </ac:spMkLst>
        </pc:spChg>
        <pc:graphicFrameChg chg="add mod modGraphic">
          <ac:chgData name="薛友文" userId="fb6655dc-52ac-443b-9956-bfcf42b5709b" providerId="ADAL" clId="{A90F0327-10EC-41BC-B5C4-8577304D3815}" dt="2021-03-08T05:44:08.625" v="4870"/>
          <ac:graphicFrameMkLst>
            <pc:docMk/>
            <pc:sldMk cId="80448844" sldId="2040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5:31:33.376" v="3417" actId="1038"/>
          <ac:picMkLst>
            <pc:docMk/>
            <pc:sldMk cId="80448844" sldId="2040"/>
            <ac:picMk id="5" creationId="{CC8AEDF0-958F-4517-9482-698068525FA1}"/>
          </ac:picMkLst>
        </pc:picChg>
        <pc:picChg chg="add del mod">
          <ac:chgData name="薛友文" userId="fb6655dc-52ac-443b-9956-bfcf42b5709b" providerId="ADAL" clId="{A90F0327-10EC-41BC-B5C4-8577304D3815}" dt="2021-03-08T05:23:23.346" v="3326" actId="478"/>
          <ac:picMkLst>
            <pc:docMk/>
            <pc:sldMk cId="80448844" sldId="2040"/>
            <ac:picMk id="9" creationId="{4DDEC4DE-DCAC-4A58-A797-C0C71D95E524}"/>
          </ac:picMkLst>
        </pc:picChg>
        <pc:picChg chg="add del mod">
          <ac:chgData name="薛友文" userId="fb6655dc-52ac-443b-9956-bfcf42b5709b" providerId="ADAL" clId="{A90F0327-10EC-41BC-B5C4-8577304D3815}" dt="2021-03-08T05:23:23.346" v="3326" actId="478"/>
          <ac:picMkLst>
            <pc:docMk/>
            <pc:sldMk cId="80448844" sldId="2040"/>
            <ac:picMk id="10" creationId="{2B4056C9-177A-4F0C-8AF4-FA54656C44CF}"/>
          </ac:picMkLst>
        </pc:picChg>
        <pc:picChg chg="add mod">
          <ac:chgData name="薛友文" userId="fb6655dc-52ac-443b-9956-bfcf42b5709b" providerId="ADAL" clId="{A90F0327-10EC-41BC-B5C4-8577304D3815}" dt="2021-03-08T05:31:33.376" v="3417" actId="1038"/>
          <ac:picMkLst>
            <pc:docMk/>
            <pc:sldMk cId="80448844" sldId="2040"/>
            <ac:picMk id="12" creationId="{2636026C-076D-4357-91F8-54F06A581175}"/>
          </ac:picMkLst>
        </pc:picChg>
        <pc:picChg chg="add mod">
          <ac:chgData name="薛友文" userId="fb6655dc-52ac-443b-9956-bfcf42b5709b" providerId="ADAL" clId="{A90F0327-10EC-41BC-B5C4-8577304D3815}" dt="2021-03-08T05:31:33.376" v="3417" actId="1038"/>
          <ac:picMkLst>
            <pc:docMk/>
            <pc:sldMk cId="80448844" sldId="2040"/>
            <ac:picMk id="14" creationId="{C8B3497E-7C69-4420-9E31-19CC14F859C3}"/>
          </ac:picMkLst>
        </pc:picChg>
        <pc:picChg chg="add mod">
          <ac:chgData name="薛友文" userId="fb6655dc-52ac-443b-9956-bfcf42b5709b" providerId="ADAL" clId="{A90F0327-10EC-41BC-B5C4-8577304D3815}" dt="2021-03-08T05:31:33.376" v="3417" actId="1038"/>
          <ac:picMkLst>
            <pc:docMk/>
            <pc:sldMk cId="80448844" sldId="2040"/>
            <ac:picMk id="16" creationId="{B995D922-CF62-48F9-8172-1BC918D2F2A7}"/>
          </ac:picMkLst>
        </pc:picChg>
        <pc:picChg chg="add del mod">
          <ac:chgData name="薛友文" userId="fb6655dc-52ac-443b-9956-bfcf42b5709b" providerId="ADAL" clId="{A90F0327-10EC-41BC-B5C4-8577304D3815}" dt="2021-03-08T05:31:38.453" v="3419"/>
          <ac:picMkLst>
            <pc:docMk/>
            <pc:sldMk cId="80448844" sldId="2040"/>
            <ac:picMk id="18" creationId="{F41F250E-590F-43E7-A6ED-A3206ABDA1BC}"/>
          </ac:picMkLst>
        </pc:picChg>
        <pc:cxnChg chg="add mod">
          <ac:chgData name="薛友文" userId="fb6655dc-52ac-443b-9956-bfcf42b5709b" providerId="ADAL" clId="{A90F0327-10EC-41BC-B5C4-8577304D3815}" dt="2021-03-08T05:22:56.241" v="3273"/>
          <ac:cxnSpMkLst>
            <pc:docMk/>
            <pc:sldMk cId="80448844" sldId="2040"/>
            <ac:cxnSpMk id="7" creationId="{15C01E6C-0563-4BFA-9305-847E925D47AB}"/>
          </ac:cxnSpMkLst>
        </pc:cxnChg>
        <pc:cxnChg chg="add mod">
          <ac:chgData name="薛友文" userId="fb6655dc-52ac-443b-9956-bfcf42b5709b" providerId="ADAL" clId="{A90F0327-10EC-41BC-B5C4-8577304D3815}" dt="2021-03-08T05:22:56.241" v="3273"/>
          <ac:cxnSpMkLst>
            <pc:docMk/>
            <pc:sldMk cId="80448844" sldId="2040"/>
            <ac:cxnSpMk id="8" creationId="{5B793622-E19D-4AF5-AB26-56372BB4356A}"/>
          </ac:cxnSpMkLst>
        </pc:cxnChg>
      </pc:sldChg>
      <pc:sldChg chg="addSp delSp modSp add mod">
        <pc:chgData name="薛友文" userId="fb6655dc-52ac-443b-9956-bfcf42b5709b" providerId="ADAL" clId="{A90F0327-10EC-41BC-B5C4-8577304D3815}" dt="2021-03-08T05:55:08.885" v="5489"/>
        <pc:sldMkLst>
          <pc:docMk/>
          <pc:sldMk cId="3767919000" sldId="2041"/>
        </pc:sldMkLst>
        <pc:graphicFrameChg chg="mod modGraphic">
          <ac:chgData name="薛友文" userId="fb6655dc-52ac-443b-9956-bfcf42b5709b" providerId="ADAL" clId="{A90F0327-10EC-41BC-B5C4-8577304D3815}" dt="2021-03-08T05:55:08.885" v="5489"/>
          <ac:graphicFrameMkLst>
            <pc:docMk/>
            <pc:sldMk cId="3767919000" sldId="2041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5:52:15.997" v="5070" actId="1076"/>
          <ac:picMkLst>
            <pc:docMk/>
            <pc:sldMk cId="3767919000" sldId="2041"/>
            <ac:picMk id="3" creationId="{3354320A-40E3-4F35-845E-C32A3D2C3E09}"/>
          </ac:picMkLst>
        </pc:picChg>
        <pc:picChg chg="del">
          <ac:chgData name="薛友文" userId="fb6655dc-52ac-443b-9956-bfcf42b5709b" providerId="ADAL" clId="{A90F0327-10EC-41BC-B5C4-8577304D3815}" dt="2021-03-08T05:46:02.082" v="4904" actId="478"/>
          <ac:picMkLst>
            <pc:docMk/>
            <pc:sldMk cId="3767919000" sldId="2041"/>
            <ac:picMk id="5" creationId="{CC8AEDF0-958F-4517-9482-698068525FA1}"/>
          </ac:picMkLst>
        </pc:picChg>
        <pc:picChg chg="add mod">
          <ac:chgData name="薛友文" userId="fb6655dc-52ac-443b-9956-bfcf42b5709b" providerId="ADAL" clId="{A90F0327-10EC-41BC-B5C4-8577304D3815}" dt="2021-03-08T05:52:15.997" v="5070" actId="1076"/>
          <ac:picMkLst>
            <pc:docMk/>
            <pc:sldMk cId="3767919000" sldId="2041"/>
            <ac:picMk id="9" creationId="{3AC334B5-846E-4B00-9686-F401101A1A9B}"/>
          </ac:picMkLst>
        </pc:picChg>
        <pc:picChg chg="del">
          <ac:chgData name="薛友文" userId="fb6655dc-52ac-443b-9956-bfcf42b5709b" providerId="ADAL" clId="{A90F0327-10EC-41BC-B5C4-8577304D3815}" dt="2021-03-08T05:46:02.082" v="4904" actId="478"/>
          <ac:picMkLst>
            <pc:docMk/>
            <pc:sldMk cId="3767919000" sldId="2041"/>
            <ac:picMk id="12" creationId="{2636026C-076D-4357-91F8-54F06A581175}"/>
          </ac:picMkLst>
        </pc:picChg>
        <pc:picChg chg="add mod">
          <ac:chgData name="薛友文" userId="fb6655dc-52ac-443b-9956-bfcf42b5709b" providerId="ADAL" clId="{A90F0327-10EC-41BC-B5C4-8577304D3815}" dt="2021-03-08T05:52:15.997" v="5070" actId="1076"/>
          <ac:picMkLst>
            <pc:docMk/>
            <pc:sldMk cId="3767919000" sldId="2041"/>
            <ac:picMk id="13" creationId="{35D23B33-D9DA-4B8A-A237-562E00895FA3}"/>
          </ac:picMkLst>
        </pc:picChg>
        <pc:picChg chg="del">
          <ac:chgData name="薛友文" userId="fb6655dc-52ac-443b-9956-bfcf42b5709b" providerId="ADAL" clId="{A90F0327-10EC-41BC-B5C4-8577304D3815}" dt="2021-03-08T05:46:02.082" v="4904" actId="478"/>
          <ac:picMkLst>
            <pc:docMk/>
            <pc:sldMk cId="3767919000" sldId="2041"/>
            <ac:picMk id="14" creationId="{C8B3497E-7C69-4420-9E31-19CC14F859C3}"/>
          </ac:picMkLst>
        </pc:picChg>
        <pc:picChg chg="del">
          <ac:chgData name="薛友文" userId="fb6655dc-52ac-443b-9956-bfcf42b5709b" providerId="ADAL" clId="{A90F0327-10EC-41BC-B5C4-8577304D3815}" dt="2021-03-08T05:46:02.082" v="4904" actId="478"/>
          <ac:picMkLst>
            <pc:docMk/>
            <pc:sldMk cId="3767919000" sldId="2041"/>
            <ac:picMk id="16" creationId="{B995D922-CF62-48F9-8172-1BC918D2F2A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6:07:29.333" v="6029"/>
        <pc:sldMkLst>
          <pc:docMk/>
          <pc:sldMk cId="3946029346" sldId="2042"/>
        </pc:sldMkLst>
        <pc:graphicFrameChg chg="mod modGraphic">
          <ac:chgData name="薛友文" userId="fb6655dc-52ac-443b-9956-bfcf42b5709b" providerId="ADAL" clId="{A90F0327-10EC-41BC-B5C4-8577304D3815}" dt="2021-03-08T06:07:29.333" v="6029"/>
          <ac:graphicFrameMkLst>
            <pc:docMk/>
            <pc:sldMk cId="3946029346" sldId="2042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6:00:03.674" v="5508" actId="478"/>
          <ac:picMkLst>
            <pc:docMk/>
            <pc:sldMk cId="3946029346" sldId="2042"/>
            <ac:picMk id="3" creationId="{3354320A-40E3-4F35-845E-C32A3D2C3E09}"/>
          </ac:picMkLst>
        </pc:picChg>
        <pc:picChg chg="add mod">
          <ac:chgData name="薛友文" userId="fb6655dc-52ac-443b-9956-bfcf42b5709b" providerId="ADAL" clId="{A90F0327-10EC-41BC-B5C4-8577304D3815}" dt="2021-03-08T06:02:58.346" v="5531" actId="1038"/>
          <ac:picMkLst>
            <pc:docMk/>
            <pc:sldMk cId="3946029346" sldId="2042"/>
            <ac:picMk id="4" creationId="{B8B513C0-2A19-48F5-B849-90ED1917A5D6}"/>
          </ac:picMkLst>
        </pc:picChg>
        <pc:picChg chg="mod">
          <ac:chgData name="薛友文" userId="fb6655dc-52ac-443b-9956-bfcf42b5709b" providerId="ADAL" clId="{A90F0327-10EC-41BC-B5C4-8577304D3815}" dt="2021-03-08T06:02:58.346" v="5531" actId="1038"/>
          <ac:picMkLst>
            <pc:docMk/>
            <pc:sldMk cId="3946029346" sldId="2042"/>
            <ac:picMk id="9" creationId="{3AC334B5-846E-4B00-9686-F401101A1A9B}"/>
          </ac:picMkLst>
        </pc:picChg>
        <pc:picChg chg="add mod">
          <ac:chgData name="薛友文" userId="fb6655dc-52ac-443b-9956-bfcf42b5709b" providerId="ADAL" clId="{A90F0327-10EC-41BC-B5C4-8577304D3815}" dt="2021-03-08T06:02:58.346" v="5531" actId="1038"/>
          <ac:picMkLst>
            <pc:docMk/>
            <pc:sldMk cId="3946029346" sldId="2042"/>
            <ac:picMk id="10" creationId="{D28BCB4B-216A-4FB9-AE83-9100F7D1ACC3}"/>
          </ac:picMkLst>
        </pc:picChg>
        <pc:picChg chg="del">
          <ac:chgData name="薛友文" userId="fb6655dc-52ac-443b-9956-bfcf42b5709b" providerId="ADAL" clId="{A90F0327-10EC-41BC-B5C4-8577304D3815}" dt="2021-03-08T06:00:09.392" v="5510" actId="478"/>
          <ac:picMkLst>
            <pc:docMk/>
            <pc:sldMk cId="3946029346" sldId="2042"/>
            <ac:picMk id="13" creationId="{35D23B33-D9DA-4B8A-A237-562E00895FA3}"/>
          </ac:picMkLst>
        </pc:picChg>
        <pc:picChg chg="add mod">
          <ac:chgData name="薛友文" userId="fb6655dc-52ac-443b-9956-bfcf42b5709b" providerId="ADAL" clId="{A90F0327-10EC-41BC-B5C4-8577304D3815}" dt="2021-03-08T06:02:58.346" v="5531" actId="1038"/>
          <ac:picMkLst>
            <pc:docMk/>
            <pc:sldMk cId="3946029346" sldId="2042"/>
            <ac:picMk id="14" creationId="{195861F0-3060-46D4-B18D-F594C4CBC48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19T10:11:25.206" v="14594" actId="207"/>
        <pc:sldMkLst>
          <pc:docMk/>
          <pc:sldMk cId="403418994" sldId="2043"/>
        </pc:sldMkLst>
        <pc:spChg chg="mod">
          <ac:chgData name="薛友文" userId="fb6655dc-52ac-443b-9956-bfcf42b5709b" providerId="ADAL" clId="{A90F0327-10EC-41BC-B5C4-8577304D3815}" dt="2021-03-08T07:12:47.861" v="6136"/>
          <ac:spMkLst>
            <pc:docMk/>
            <pc:sldMk cId="403418994" sldId="2043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19T10:11:25.206" v="14594" actId="207"/>
          <ac:graphicFrameMkLst>
            <pc:docMk/>
            <pc:sldMk cId="403418994" sldId="2043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7:15:14.552" v="6174" actId="14100"/>
          <ac:picMkLst>
            <pc:docMk/>
            <pc:sldMk cId="403418994" sldId="2043"/>
            <ac:picMk id="2" creationId="{A77E3041-3E01-460D-A8D8-805394C811C3}"/>
          </ac:picMkLst>
        </pc:picChg>
        <pc:picChg chg="add mod">
          <ac:chgData name="薛友文" userId="fb6655dc-52ac-443b-9956-bfcf42b5709b" providerId="ADAL" clId="{A90F0327-10EC-41BC-B5C4-8577304D3815}" dt="2021-03-08T07:18:45.905" v="6179" actId="1076"/>
          <ac:picMkLst>
            <pc:docMk/>
            <pc:sldMk cId="403418994" sldId="2043"/>
            <ac:picMk id="3" creationId="{FE596933-60D4-4090-AE06-54F60B9321E4}"/>
          </ac:picMkLst>
        </pc:picChg>
        <pc:picChg chg="del">
          <ac:chgData name="薛友文" userId="fb6655dc-52ac-443b-9956-bfcf42b5709b" providerId="ADAL" clId="{A90F0327-10EC-41BC-B5C4-8577304D3815}" dt="2021-03-08T06:11:13.336" v="6092" actId="478"/>
          <ac:picMkLst>
            <pc:docMk/>
            <pc:sldMk cId="403418994" sldId="2043"/>
            <ac:picMk id="4" creationId="{B8B513C0-2A19-48F5-B849-90ED1917A5D6}"/>
          </ac:picMkLst>
        </pc:picChg>
        <pc:picChg chg="del">
          <ac:chgData name="薛友文" userId="fb6655dc-52ac-443b-9956-bfcf42b5709b" providerId="ADAL" clId="{A90F0327-10EC-41BC-B5C4-8577304D3815}" dt="2021-03-08T06:11:13.336" v="6092" actId="478"/>
          <ac:picMkLst>
            <pc:docMk/>
            <pc:sldMk cId="403418994" sldId="2043"/>
            <ac:picMk id="9" creationId="{3AC334B5-846E-4B00-9686-F401101A1A9B}"/>
          </ac:picMkLst>
        </pc:picChg>
        <pc:picChg chg="del">
          <ac:chgData name="薛友文" userId="fb6655dc-52ac-443b-9956-bfcf42b5709b" providerId="ADAL" clId="{A90F0327-10EC-41BC-B5C4-8577304D3815}" dt="2021-03-08T06:11:13.336" v="6092" actId="478"/>
          <ac:picMkLst>
            <pc:docMk/>
            <pc:sldMk cId="403418994" sldId="2043"/>
            <ac:picMk id="10" creationId="{D28BCB4B-216A-4FB9-AE83-9100F7D1ACC3}"/>
          </ac:picMkLst>
        </pc:picChg>
        <pc:picChg chg="del">
          <ac:chgData name="薛友文" userId="fb6655dc-52ac-443b-9956-bfcf42b5709b" providerId="ADAL" clId="{A90F0327-10EC-41BC-B5C4-8577304D3815}" dt="2021-03-08T06:11:13.336" v="6092" actId="478"/>
          <ac:picMkLst>
            <pc:docMk/>
            <pc:sldMk cId="403418994" sldId="2043"/>
            <ac:picMk id="14" creationId="{195861F0-3060-46D4-B18D-F594C4CBC487}"/>
          </ac:picMkLst>
        </pc:picChg>
      </pc:sldChg>
      <pc:sldChg chg="addSp delSp modSp add mod modTransition modAnim">
        <pc:chgData name="薛友文" userId="fb6655dc-52ac-443b-9956-bfcf42b5709b" providerId="ADAL" clId="{A90F0327-10EC-41BC-B5C4-8577304D3815}" dt="2021-03-08T07:38:22.546" v="7008" actId="1037"/>
        <pc:sldMkLst>
          <pc:docMk/>
          <pc:sldMk cId="733920715" sldId="2044"/>
        </pc:sldMkLst>
        <pc:graphicFrameChg chg="mod modGraphic">
          <ac:chgData name="薛友文" userId="fb6655dc-52ac-443b-9956-bfcf42b5709b" providerId="ADAL" clId="{A90F0327-10EC-41BC-B5C4-8577304D3815}" dt="2021-03-08T07:38:06.317" v="6997" actId="20577"/>
          <ac:graphicFrameMkLst>
            <pc:docMk/>
            <pc:sldMk cId="733920715" sldId="2044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7:25:57.880" v="6716" actId="478"/>
          <ac:picMkLst>
            <pc:docMk/>
            <pc:sldMk cId="733920715" sldId="2044"/>
            <ac:picMk id="2" creationId="{A77E3041-3E01-460D-A8D8-805394C811C3}"/>
          </ac:picMkLst>
        </pc:picChg>
        <pc:picChg chg="del">
          <ac:chgData name="薛友文" userId="fb6655dc-52ac-443b-9956-bfcf42b5709b" providerId="ADAL" clId="{A90F0327-10EC-41BC-B5C4-8577304D3815}" dt="2021-03-08T07:25:59.479" v="6717" actId="478"/>
          <ac:picMkLst>
            <pc:docMk/>
            <pc:sldMk cId="733920715" sldId="2044"/>
            <ac:picMk id="3" creationId="{FE596933-60D4-4090-AE06-54F60B9321E4}"/>
          </ac:picMkLst>
        </pc:picChg>
        <pc:picChg chg="add mod">
          <ac:chgData name="薛友文" userId="fb6655dc-52ac-443b-9956-bfcf42b5709b" providerId="ADAL" clId="{A90F0327-10EC-41BC-B5C4-8577304D3815}" dt="2021-03-08T07:38:22.546" v="7008" actId="1037"/>
          <ac:picMkLst>
            <pc:docMk/>
            <pc:sldMk cId="733920715" sldId="2044"/>
            <ac:picMk id="4" creationId="{672F30A5-D349-4722-B669-F66F66F40D88}"/>
          </ac:picMkLst>
        </pc:picChg>
        <pc:picChg chg="add mod">
          <ac:chgData name="薛友文" userId="fb6655dc-52ac-443b-9956-bfcf42b5709b" providerId="ADAL" clId="{A90F0327-10EC-41BC-B5C4-8577304D3815}" dt="2021-03-08T07:38:22.546" v="7008" actId="1037"/>
          <ac:picMkLst>
            <pc:docMk/>
            <pc:sldMk cId="733920715" sldId="2044"/>
            <ac:picMk id="5" creationId="{DB34B4C9-711F-44A2-BAC6-06AA5036C5C4}"/>
          </ac:picMkLst>
        </pc:picChg>
        <pc:picChg chg="add mod">
          <ac:chgData name="薛友文" userId="fb6655dc-52ac-443b-9956-bfcf42b5709b" providerId="ADAL" clId="{A90F0327-10EC-41BC-B5C4-8577304D3815}" dt="2021-03-08T07:38:22.546" v="7008" actId="1037"/>
          <ac:picMkLst>
            <pc:docMk/>
            <pc:sldMk cId="733920715" sldId="2044"/>
            <ac:picMk id="9" creationId="{C9B8EAE5-BE1E-4EE3-A65E-20A5A7A83EEF}"/>
          </ac:picMkLst>
        </pc:picChg>
      </pc:sldChg>
      <pc:sldChg chg="addSp delSp modSp add mod delAnim modAnim">
        <pc:chgData name="薛友文" userId="fb6655dc-52ac-443b-9956-bfcf42b5709b" providerId="ADAL" clId="{A90F0327-10EC-41BC-B5C4-8577304D3815}" dt="2021-03-08T07:50:19.938" v="7778" actId="20577"/>
        <pc:sldMkLst>
          <pc:docMk/>
          <pc:sldMk cId="2488214312" sldId="2045"/>
        </pc:sldMkLst>
        <pc:spChg chg="mod">
          <ac:chgData name="薛友文" userId="fb6655dc-52ac-443b-9956-bfcf42b5709b" providerId="ADAL" clId="{A90F0327-10EC-41BC-B5C4-8577304D3815}" dt="2021-03-08T07:38:54.612" v="7018"/>
          <ac:spMkLst>
            <pc:docMk/>
            <pc:sldMk cId="2488214312" sldId="2045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07:50:19.938" v="7778" actId="20577"/>
          <ac:graphicFrameMkLst>
            <pc:docMk/>
            <pc:sldMk cId="2488214312" sldId="2045"/>
            <ac:graphicFrameMk id="6" creationId="{02581159-3450-454D-AC8F-C19D0FF60DD3}"/>
          </ac:graphicFrameMkLst>
        </pc:graphicFrameChg>
        <pc:picChg chg="add del mod">
          <ac:chgData name="薛友文" userId="fb6655dc-52ac-443b-9956-bfcf42b5709b" providerId="ADAL" clId="{A90F0327-10EC-41BC-B5C4-8577304D3815}" dt="2021-03-08T07:42:55.530" v="7232" actId="478"/>
          <ac:picMkLst>
            <pc:docMk/>
            <pc:sldMk cId="2488214312" sldId="2045"/>
            <ac:picMk id="2" creationId="{0C063795-530A-4705-ACB2-6D353C202A4E}"/>
          </ac:picMkLst>
        </pc:picChg>
        <pc:picChg chg="add mod">
          <ac:chgData name="薛友文" userId="fb6655dc-52ac-443b-9956-bfcf42b5709b" providerId="ADAL" clId="{A90F0327-10EC-41BC-B5C4-8577304D3815}" dt="2021-03-08T07:46:39.397" v="7291" actId="1038"/>
          <ac:picMkLst>
            <pc:docMk/>
            <pc:sldMk cId="2488214312" sldId="2045"/>
            <ac:picMk id="3" creationId="{4B1E8289-C480-4FC2-8158-F0885CF8996B}"/>
          </ac:picMkLst>
        </pc:picChg>
        <pc:picChg chg="del">
          <ac:chgData name="薛友文" userId="fb6655dc-52ac-443b-9956-bfcf42b5709b" providerId="ADAL" clId="{A90F0327-10EC-41BC-B5C4-8577304D3815}" dt="2021-03-08T07:39:25.428" v="7019" actId="478"/>
          <ac:picMkLst>
            <pc:docMk/>
            <pc:sldMk cId="2488214312" sldId="2045"/>
            <ac:picMk id="4" creationId="{672F30A5-D349-4722-B669-F66F66F40D88}"/>
          </ac:picMkLst>
        </pc:picChg>
        <pc:picChg chg="del">
          <ac:chgData name="薛友文" userId="fb6655dc-52ac-443b-9956-bfcf42b5709b" providerId="ADAL" clId="{A90F0327-10EC-41BC-B5C4-8577304D3815}" dt="2021-03-08T07:39:25.428" v="7019" actId="478"/>
          <ac:picMkLst>
            <pc:docMk/>
            <pc:sldMk cId="2488214312" sldId="2045"/>
            <ac:picMk id="5" creationId="{DB34B4C9-711F-44A2-BAC6-06AA5036C5C4}"/>
          </ac:picMkLst>
        </pc:picChg>
        <pc:picChg chg="del">
          <ac:chgData name="薛友文" userId="fb6655dc-52ac-443b-9956-bfcf42b5709b" providerId="ADAL" clId="{A90F0327-10EC-41BC-B5C4-8577304D3815}" dt="2021-03-08T07:39:25.428" v="7019" actId="478"/>
          <ac:picMkLst>
            <pc:docMk/>
            <pc:sldMk cId="2488214312" sldId="2045"/>
            <ac:picMk id="9" creationId="{C9B8EAE5-BE1E-4EE3-A65E-20A5A7A83EEF}"/>
          </ac:picMkLst>
        </pc:picChg>
        <pc:picChg chg="add mod ord">
          <ac:chgData name="薛友文" userId="fb6655dc-52ac-443b-9956-bfcf42b5709b" providerId="ADAL" clId="{A90F0327-10EC-41BC-B5C4-8577304D3815}" dt="2021-03-08T07:46:39.397" v="7291" actId="1038"/>
          <ac:picMkLst>
            <pc:docMk/>
            <pc:sldMk cId="2488214312" sldId="2045"/>
            <ac:picMk id="10" creationId="{F55C57C0-4DEE-4122-9705-633D24DF620A}"/>
          </ac:picMkLst>
        </pc:picChg>
        <pc:picChg chg="add mod">
          <ac:chgData name="薛友文" userId="fb6655dc-52ac-443b-9956-bfcf42b5709b" providerId="ADAL" clId="{A90F0327-10EC-41BC-B5C4-8577304D3815}" dt="2021-03-08T07:46:39.397" v="7291" actId="1038"/>
          <ac:picMkLst>
            <pc:docMk/>
            <pc:sldMk cId="2488214312" sldId="2045"/>
            <ac:picMk id="12" creationId="{E820E232-CEF2-496D-8623-38A386A8FD99}"/>
          </ac:picMkLst>
        </pc:picChg>
      </pc:sldChg>
      <pc:sldChg chg="addSp delSp modSp add mod delAnim">
        <pc:chgData name="薛友文" userId="fb6655dc-52ac-443b-9956-bfcf42b5709b" providerId="ADAL" clId="{A90F0327-10EC-41BC-B5C4-8577304D3815}" dt="2021-03-08T08:57:58.067" v="9837"/>
        <pc:sldMkLst>
          <pc:docMk/>
          <pc:sldMk cId="3613557218" sldId="2046"/>
        </pc:sldMkLst>
        <pc:spChg chg="mod">
          <ac:chgData name="薛友文" userId="fb6655dc-52ac-443b-9956-bfcf42b5709b" providerId="ADAL" clId="{A90F0327-10EC-41BC-B5C4-8577304D3815}" dt="2021-03-08T08:03:39.789" v="8688" actId="20577"/>
          <ac:spMkLst>
            <pc:docMk/>
            <pc:sldMk cId="3613557218" sldId="2046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08:57:58.067" v="9837"/>
          <ac:graphicFrameMkLst>
            <pc:docMk/>
            <pc:sldMk cId="3613557218" sldId="2046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7:51:36.334" v="7780" actId="478"/>
          <ac:picMkLst>
            <pc:docMk/>
            <pc:sldMk cId="3613557218" sldId="2046"/>
            <ac:picMk id="3" creationId="{4B1E8289-C480-4FC2-8158-F0885CF8996B}"/>
          </ac:picMkLst>
        </pc:picChg>
        <pc:picChg chg="add mod">
          <ac:chgData name="薛友文" userId="fb6655dc-52ac-443b-9956-bfcf42b5709b" providerId="ADAL" clId="{A90F0327-10EC-41BC-B5C4-8577304D3815}" dt="2021-03-08T07:57:29.594" v="7969" actId="1076"/>
          <ac:picMkLst>
            <pc:docMk/>
            <pc:sldMk cId="3613557218" sldId="2046"/>
            <ac:picMk id="4" creationId="{0ACBB797-ABFC-4E1B-9B3B-D7E529429528}"/>
          </ac:picMkLst>
        </pc:picChg>
        <pc:picChg chg="add mod">
          <ac:chgData name="薛友文" userId="fb6655dc-52ac-443b-9956-bfcf42b5709b" providerId="ADAL" clId="{A90F0327-10EC-41BC-B5C4-8577304D3815}" dt="2021-03-08T07:57:29.594" v="7969" actId="1076"/>
          <ac:picMkLst>
            <pc:docMk/>
            <pc:sldMk cId="3613557218" sldId="2046"/>
            <ac:picMk id="9" creationId="{47BFBCBA-F331-49B1-86A6-DE575F962E2E}"/>
          </ac:picMkLst>
        </pc:picChg>
        <pc:picChg chg="del">
          <ac:chgData name="薛友文" userId="fb6655dc-52ac-443b-9956-bfcf42b5709b" providerId="ADAL" clId="{A90F0327-10EC-41BC-B5C4-8577304D3815}" dt="2021-03-08T07:51:36.334" v="7780" actId="478"/>
          <ac:picMkLst>
            <pc:docMk/>
            <pc:sldMk cId="3613557218" sldId="2046"/>
            <ac:picMk id="10" creationId="{F55C57C0-4DEE-4122-9705-633D24DF620A}"/>
          </ac:picMkLst>
        </pc:picChg>
        <pc:picChg chg="del">
          <ac:chgData name="薛友文" userId="fb6655dc-52ac-443b-9956-bfcf42b5709b" providerId="ADAL" clId="{A90F0327-10EC-41BC-B5C4-8577304D3815}" dt="2021-03-08T07:51:36.334" v="7780" actId="478"/>
          <ac:picMkLst>
            <pc:docMk/>
            <pc:sldMk cId="3613557218" sldId="2046"/>
            <ac:picMk id="12" creationId="{E820E232-CEF2-496D-8623-38A386A8FD99}"/>
          </ac:picMkLst>
        </pc:picChg>
        <pc:picChg chg="add mod">
          <ac:chgData name="薛友文" userId="fb6655dc-52ac-443b-9956-bfcf42b5709b" providerId="ADAL" clId="{A90F0327-10EC-41BC-B5C4-8577304D3815}" dt="2021-03-08T07:57:29.594" v="7969" actId="1076"/>
          <ac:picMkLst>
            <pc:docMk/>
            <pc:sldMk cId="3613557218" sldId="2046"/>
            <ac:picMk id="14" creationId="{AE600D7A-C733-4CEC-BC7B-153B671D2248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8:58:03.801" v="9858"/>
        <pc:sldMkLst>
          <pc:docMk/>
          <pc:sldMk cId="3855671026" sldId="2047"/>
        </pc:sldMkLst>
        <pc:spChg chg="mod">
          <ac:chgData name="薛友文" userId="fb6655dc-52ac-443b-9956-bfcf42b5709b" providerId="ADAL" clId="{A90F0327-10EC-41BC-B5C4-8577304D3815}" dt="2021-03-08T08:03:56.849" v="8704"/>
          <ac:spMkLst>
            <pc:docMk/>
            <pc:sldMk cId="3855671026" sldId="2047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08:58:03.801" v="9858"/>
          <ac:graphicFrameMkLst>
            <pc:docMk/>
            <pc:sldMk cId="3855671026" sldId="2047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8:09:51.844" v="8780" actId="1076"/>
          <ac:picMkLst>
            <pc:docMk/>
            <pc:sldMk cId="3855671026" sldId="2047"/>
            <ac:picMk id="3" creationId="{2605743C-3750-4A90-84BD-9B821D9D7615}"/>
          </ac:picMkLst>
        </pc:picChg>
        <pc:picChg chg="del">
          <ac:chgData name="薛友文" userId="fb6655dc-52ac-443b-9956-bfcf42b5709b" providerId="ADAL" clId="{A90F0327-10EC-41BC-B5C4-8577304D3815}" dt="2021-03-08T08:04:35.374" v="8707" actId="478"/>
          <ac:picMkLst>
            <pc:docMk/>
            <pc:sldMk cId="3855671026" sldId="2047"/>
            <ac:picMk id="4" creationId="{0ACBB797-ABFC-4E1B-9B3B-D7E529429528}"/>
          </ac:picMkLst>
        </pc:picChg>
        <pc:picChg chg="del">
          <ac:chgData name="薛友文" userId="fb6655dc-52ac-443b-9956-bfcf42b5709b" providerId="ADAL" clId="{A90F0327-10EC-41BC-B5C4-8577304D3815}" dt="2021-03-08T08:04:35.374" v="8707" actId="478"/>
          <ac:picMkLst>
            <pc:docMk/>
            <pc:sldMk cId="3855671026" sldId="2047"/>
            <ac:picMk id="9" creationId="{47BFBCBA-F331-49B1-86A6-DE575F962E2E}"/>
          </ac:picMkLst>
        </pc:picChg>
        <pc:picChg chg="add mod">
          <ac:chgData name="薛友文" userId="fb6655dc-52ac-443b-9956-bfcf42b5709b" providerId="ADAL" clId="{A90F0327-10EC-41BC-B5C4-8577304D3815}" dt="2021-03-08T08:09:51.844" v="8780" actId="1076"/>
          <ac:picMkLst>
            <pc:docMk/>
            <pc:sldMk cId="3855671026" sldId="2047"/>
            <ac:picMk id="10" creationId="{14C60F6B-D501-4558-AF47-10F5776895E6}"/>
          </ac:picMkLst>
        </pc:picChg>
        <pc:picChg chg="add mod">
          <ac:chgData name="薛友文" userId="fb6655dc-52ac-443b-9956-bfcf42b5709b" providerId="ADAL" clId="{A90F0327-10EC-41BC-B5C4-8577304D3815}" dt="2021-03-08T08:09:51.844" v="8780" actId="1076"/>
          <ac:picMkLst>
            <pc:docMk/>
            <pc:sldMk cId="3855671026" sldId="2047"/>
            <ac:picMk id="13" creationId="{F999B32B-4243-4991-91E6-3D368BEB7418}"/>
          </ac:picMkLst>
        </pc:picChg>
        <pc:picChg chg="del">
          <ac:chgData name="薛友文" userId="fb6655dc-52ac-443b-9956-bfcf42b5709b" providerId="ADAL" clId="{A90F0327-10EC-41BC-B5C4-8577304D3815}" dt="2021-03-08T08:04:35.374" v="8707" actId="478"/>
          <ac:picMkLst>
            <pc:docMk/>
            <pc:sldMk cId="3855671026" sldId="2047"/>
            <ac:picMk id="14" creationId="{AE600D7A-C733-4CEC-BC7B-153B671D2248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8:58:09.577" v="9877"/>
        <pc:sldMkLst>
          <pc:docMk/>
          <pc:sldMk cId="260172150" sldId="2048"/>
        </pc:sldMkLst>
        <pc:graphicFrameChg chg="mod modGraphic">
          <ac:chgData name="薛友文" userId="fb6655dc-52ac-443b-9956-bfcf42b5709b" providerId="ADAL" clId="{A90F0327-10EC-41BC-B5C4-8577304D3815}" dt="2021-03-08T08:58:09.577" v="9877"/>
          <ac:graphicFrameMkLst>
            <pc:docMk/>
            <pc:sldMk cId="260172150" sldId="2048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8:12:30.615" v="8910" actId="478"/>
          <ac:picMkLst>
            <pc:docMk/>
            <pc:sldMk cId="260172150" sldId="2048"/>
            <ac:picMk id="3" creationId="{2605743C-3750-4A90-84BD-9B821D9D7615}"/>
          </ac:picMkLst>
        </pc:picChg>
        <pc:picChg chg="add mod">
          <ac:chgData name="薛友文" userId="fb6655dc-52ac-443b-9956-bfcf42b5709b" providerId="ADAL" clId="{A90F0327-10EC-41BC-B5C4-8577304D3815}" dt="2021-03-08T08:45:08.112" v="9000" actId="1037"/>
          <ac:picMkLst>
            <pc:docMk/>
            <pc:sldMk cId="260172150" sldId="2048"/>
            <ac:picMk id="4" creationId="{8B525441-8288-4D55-A2BC-3CA7CC3B97E8}"/>
          </ac:picMkLst>
        </pc:picChg>
        <pc:picChg chg="add mod">
          <ac:chgData name="薛友文" userId="fb6655dc-52ac-443b-9956-bfcf42b5709b" providerId="ADAL" clId="{A90F0327-10EC-41BC-B5C4-8577304D3815}" dt="2021-03-08T08:45:08.112" v="9000" actId="1037"/>
          <ac:picMkLst>
            <pc:docMk/>
            <pc:sldMk cId="260172150" sldId="2048"/>
            <ac:picMk id="9" creationId="{85FB80BC-3875-4221-B0C5-363A63754400}"/>
          </ac:picMkLst>
        </pc:picChg>
        <pc:picChg chg="del">
          <ac:chgData name="薛友文" userId="fb6655dc-52ac-443b-9956-bfcf42b5709b" providerId="ADAL" clId="{A90F0327-10EC-41BC-B5C4-8577304D3815}" dt="2021-03-08T08:12:30.615" v="8910" actId="478"/>
          <ac:picMkLst>
            <pc:docMk/>
            <pc:sldMk cId="260172150" sldId="2048"/>
            <ac:picMk id="10" creationId="{14C60F6B-D501-4558-AF47-10F5776895E6}"/>
          </ac:picMkLst>
        </pc:picChg>
        <pc:picChg chg="del">
          <ac:chgData name="薛友文" userId="fb6655dc-52ac-443b-9956-bfcf42b5709b" providerId="ADAL" clId="{A90F0327-10EC-41BC-B5C4-8577304D3815}" dt="2021-03-08T08:12:30.615" v="8910" actId="478"/>
          <ac:picMkLst>
            <pc:docMk/>
            <pc:sldMk cId="260172150" sldId="2048"/>
            <ac:picMk id="13" creationId="{F999B32B-4243-4991-91E6-3D368BEB7418}"/>
          </ac:picMkLst>
        </pc:picChg>
        <pc:picChg chg="add mod">
          <ac:chgData name="薛友文" userId="fb6655dc-52ac-443b-9956-bfcf42b5709b" providerId="ADAL" clId="{A90F0327-10EC-41BC-B5C4-8577304D3815}" dt="2021-03-08T08:45:08.112" v="9000" actId="1037"/>
          <ac:picMkLst>
            <pc:docMk/>
            <pc:sldMk cId="260172150" sldId="2048"/>
            <ac:picMk id="14" creationId="{06809FD7-71C3-48E8-91C0-8A695CC004D2}"/>
          </ac:picMkLst>
        </pc:picChg>
        <pc:picChg chg="add mod">
          <ac:chgData name="薛友文" userId="fb6655dc-52ac-443b-9956-bfcf42b5709b" providerId="ADAL" clId="{A90F0327-10EC-41BC-B5C4-8577304D3815}" dt="2021-03-08T08:45:08.112" v="9000" actId="1037"/>
          <ac:picMkLst>
            <pc:docMk/>
            <pc:sldMk cId="260172150" sldId="2048"/>
            <ac:picMk id="16" creationId="{4CE29AE6-2677-4054-8129-10DC4C37133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8:58:17.998" v="9900"/>
        <pc:sldMkLst>
          <pc:docMk/>
          <pc:sldMk cId="474433207" sldId="2049"/>
        </pc:sldMkLst>
        <pc:graphicFrameChg chg="mod modGraphic">
          <ac:chgData name="薛友文" userId="fb6655dc-52ac-443b-9956-bfcf42b5709b" providerId="ADAL" clId="{A90F0327-10EC-41BC-B5C4-8577304D3815}" dt="2021-03-08T08:58:17.998" v="9900"/>
          <ac:graphicFrameMkLst>
            <pc:docMk/>
            <pc:sldMk cId="474433207" sldId="2049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8:54:53.648" v="9522" actId="1076"/>
          <ac:picMkLst>
            <pc:docMk/>
            <pc:sldMk cId="474433207" sldId="2049"/>
            <ac:picMk id="3" creationId="{EC8B4117-2B16-4501-83CF-37020DDE9854}"/>
          </ac:picMkLst>
        </pc:picChg>
        <pc:picChg chg="del">
          <ac:chgData name="薛友文" userId="fb6655dc-52ac-443b-9956-bfcf42b5709b" providerId="ADAL" clId="{A90F0327-10EC-41BC-B5C4-8577304D3815}" dt="2021-03-08T08:51:10.189" v="9510" actId="478"/>
          <ac:picMkLst>
            <pc:docMk/>
            <pc:sldMk cId="474433207" sldId="2049"/>
            <ac:picMk id="4" creationId="{8B525441-8288-4D55-A2BC-3CA7CC3B97E8}"/>
          </ac:picMkLst>
        </pc:picChg>
        <pc:picChg chg="del">
          <ac:chgData name="薛友文" userId="fb6655dc-52ac-443b-9956-bfcf42b5709b" providerId="ADAL" clId="{A90F0327-10EC-41BC-B5C4-8577304D3815}" dt="2021-03-08T08:51:10.189" v="9510" actId="478"/>
          <ac:picMkLst>
            <pc:docMk/>
            <pc:sldMk cId="474433207" sldId="2049"/>
            <ac:picMk id="9" creationId="{85FB80BC-3875-4221-B0C5-363A63754400}"/>
          </ac:picMkLst>
        </pc:picChg>
        <pc:picChg chg="add mod">
          <ac:chgData name="薛友文" userId="fb6655dc-52ac-443b-9956-bfcf42b5709b" providerId="ADAL" clId="{A90F0327-10EC-41BC-B5C4-8577304D3815}" dt="2021-03-08T08:54:53.648" v="9522" actId="1076"/>
          <ac:picMkLst>
            <pc:docMk/>
            <pc:sldMk cId="474433207" sldId="2049"/>
            <ac:picMk id="10" creationId="{A47BA277-49BF-4832-A98B-ABF299D0BCE1}"/>
          </ac:picMkLst>
        </pc:picChg>
        <pc:picChg chg="add mod">
          <ac:chgData name="薛友文" userId="fb6655dc-52ac-443b-9956-bfcf42b5709b" providerId="ADAL" clId="{A90F0327-10EC-41BC-B5C4-8577304D3815}" dt="2021-03-08T08:54:53.648" v="9522" actId="1076"/>
          <ac:picMkLst>
            <pc:docMk/>
            <pc:sldMk cId="474433207" sldId="2049"/>
            <ac:picMk id="13" creationId="{0EDA19AD-0891-4EEE-A684-E19E024CF9EA}"/>
          </ac:picMkLst>
        </pc:picChg>
        <pc:picChg chg="del">
          <ac:chgData name="薛友文" userId="fb6655dc-52ac-443b-9956-bfcf42b5709b" providerId="ADAL" clId="{A90F0327-10EC-41BC-B5C4-8577304D3815}" dt="2021-03-08T08:51:10.189" v="9510" actId="478"/>
          <ac:picMkLst>
            <pc:docMk/>
            <pc:sldMk cId="474433207" sldId="2049"/>
            <ac:picMk id="14" creationId="{06809FD7-71C3-48E8-91C0-8A695CC004D2}"/>
          </ac:picMkLst>
        </pc:picChg>
        <pc:picChg chg="mod">
          <ac:chgData name="薛友文" userId="fb6655dc-52ac-443b-9956-bfcf42b5709b" providerId="ADAL" clId="{A90F0327-10EC-41BC-B5C4-8577304D3815}" dt="2021-03-08T08:54:53.648" v="9522" actId="1076"/>
          <ac:picMkLst>
            <pc:docMk/>
            <pc:sldMk cId="474433207" sldId="2049"/>
            <ac:picMk id="16" creationId="{4CE29AE6-2677-4054-8129-10DC4C37133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12:23.183" v="10107"/>
        <pc:sldMkLst>
          <pc:docMk/>
          <pc:sldMk cId="951598373" sldId="2050"/>
        </pc:sldMkLst>
        <pc:graphicFrameChg chg="mod modGraphic">
          <ac:chgData name="薛友文" userId="fb6655dc-52ac-443b-9956-bfcf42b5709b" providerId="ADAL" clId="{A90F0327-10EC-41BC-B5C4-8577304D3815}" dt="2021-03-08T09:12:23.183" v="10107"/>
          <ac:graphicFrameMkLst>
            <pc:docMk/>
            <pc:sldMk cId="951598373" sldId="2050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8:58:43.734" v="9943" actId="478"/>
          <ac:picMkLst>
            <pc:docMk/>
            <pc:sldMk cId="951598373" sldId="2050"/>
            <ac:picMk id="3" creationId="{EC8B4117-2B16-4501-83CF-37020DDE9854}"/>
          </ac:picMkLst>
        </pc:picChg>
        <pc:picChg chg="add mod">
          <ac:chgData name="薛友文" userId="fb6655dc-52ac-443b-9956-bfcf42b5709b" providerId="ADAL" clId="{A90F0327-10EC-41BC-B5C4-8577304D3815}" dt="2021-03-08T09:11:06.475" v="9960" actId="1076"/>
          <ac:picMkLst>
            <pc:docMk/>
            <pc:sldMk cId="951598373" sldId="2050"/>
            <ac:picMk id="4" creationId="{47B52313-464E-4833-BE45-90003FF64ECC}"/>
          </ac:picMkLst>
        </pc:picChg>
        <pc:picChg chg="add mod">
          <ac:chgData name="薛友文" userId="fb6655dc-52ac-443b-9956-bfcf42b5709b" providerId="ADAL" clId="{A90F0327-10EC-41BC-B5C4-8577304D3815}" dt="2021-03-08T09:11:06.475" v="9960" actId="1076"/>
          <ac:picMkLst>
            <pc:docMk/>
            <pc:sldMk cId="951598373" sldId="2050"/>
            <ac:picMk id="9" creationId="{35EB1182-50A8-4AA5-8145-7CEEFACD0789}"/>
          </ac:picMkLst>
        </pc:picChg>
        <pc:picChg chg="del">
          <ac:chgData name="薛友文" userId="fb6655dc-52ac-443b-9956-bfcf42b5709b" providerId="ADAL" clId="{A90F0327-10EC-41BC-B5C4-8577304D3815}" dt="2021-03-08T08:58:43.734" v="9943" actId="478"/>
          <ac:picMkLst>
            <pc:docMk/>
            <pc:sldMk cId="951598373" sldId="2050"/>
            <ac:picMk id="10" creationId="{A47BA277-49BF-4832-A98B-ABF299D0BCE1}"/>
          </ac:picMkLst>
        </pc:picChg>
        <pc:picChg chg="del">
          <ac:chgData name="薛友文" userId="fb6655dc-52ac-443b-9956-bfcf42b5709b" providerId="ADAL" clId="{A90F0327-10EC-41BC-B5C4-8577304D3815}" dt="2021-03-08T08:58:43.734" v="9943" actId="478"/>
          <ac:picMkLst>
            <pc:docMk/>
            <pc:sldMk cId="951598373" sldId="2050"/>
            <ac:picMk id="13" creationId="{0EDA19AD-0891-4EEE-A684-E19E024CF9EA}"/>
          </ac:picMkLst>
        </pc:picChg>
        <pc:picChg chg="add mod">
          <ac:chgData name="薛友文" userId="fb6655dc-52ac-443b-9956-bfcf42b5709b" providerId="ADAL" clId="{A90F0327-10EC-41BC-B5C4-8577304D3815}" dt="2021-03-08T09:11:06.475" v="9960" actId="1076"/>
          <ac:picMkLst>
            <pc:docMk/>
            <pc:sldMk cId="951598373" sldId="2050"/>
            <ac:picMk id="14" creationId="{1D083AD9-02BC-4432-AF1E-57201DF7406C}"/>
          </ac:picMkLst>
        </pc:picChg>
        <pc:picChg chg="del">
          <ac:chgData name="薛友文" userId="fb6655dc-52ac-443b-9956-bfcf42b5709b" providerId="ADAL" clId="{A90F0327-10EC-41BC-B5C4-8577304D3815}" dt="2021-03-08T08:58:43.734" v="9943" actId="478"/>
          <ac:picMkLst>
            <pc:docMk/>
            <pc:sldMk cId="951598373" sldId="2050"/>
            <ac:picMk id="16" creationId="{4CE29AE6-2677-4054-8129-10DC4C37133F}"/>
          </ac:picMkLst>
        </pc:picChg>
        <pc:picChg chg="add mod">
          <ac:chgData name="薛友文" userId="fb6655dc-52ac-443b-9956-bfcf42b5709b" providerId="ADAL" clId="{A90F0327-10EC-41BC-B5C4-8577304D3815}" dt="2021-03-08T09:11:06.475" v="9960" actId="1076"/>
          <ac:picMkLst>
            <pc:docMk/>
            <pc:sldMk cId="951598373" sldId="2050"/>
            <ac:picMk id="17" creationId="{9D35C7CF-E630-4C8F-9B87-BD90CFDE91D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17:18.044" v="10361"/>
        <pc:sldMkLst>
          <pc:docMk/>
          <pc:sldMk cId="3329029328" sldId="2051"/>
        </pc:sldMkLst>
        <pc:graphicFrameChg chg="mod modGraphic">
          <ac:chgData name="薛友文" userId="fb6655dc-52ac-443b-9956-bfcf42b5709b" providerId="ADAL" clId="{A90F0327-10EC-41BC-B5C4-8577304D3815}" dt="2021-03-08T09:17:18.044" v="10361"/>
          <ac:graphicFrameMkLst>
            <pc:docMk/>
            <pc:sldMk cId="3329029328" sldId="2051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9:16:16.927" v="10180" actId="1076"/>
          <ac:picMkLst>
            <pc:docMk/>
            <pc:sldMk cId="3329029328" sldId="2051"/>
            <ac:picMk id="3" creationId="{C334705A-E92D-4E41-A2A0-EFD704E74388}"/>
          </ac:picMkLst>
        </pc:picChg>
        <pc:picChg chg="del">
          <ac:chgData name="薛友文" userId="fb6655dc-52ac-443b-9956-bfcf42b5709b" providerId="ADAL" clId="{A90F0327-10EC-41BC-B5C4-8577304D3815}" dt="2021-03-08T09:15:01.135" v="10166" actId="478"/>
          <ac:picMkLst>
            <pc:docMk/>
            <pc:sldMk cId="3329029328" sldId="2051"/>
            <ac:picMk id="4" creationId="{47B52313-464E-4833-BE45-90003FF64ECC}"/>
          </ac:picMkLst>
        </pc:picChg>
        <pc:picChg chg="del">
          <ac:chgData name="薛友文" userId="fb6655dc-52ac-443b-9956-bfcf42b5709b" providerId="ADAL" clId="{A90F0327-10EC-41BC-B5C4-8577304D3815}" dt="2021-03-08T09:15:01.135" v="10166" actId="478"/>
          <ac:picMkLst>
            <pc:docMk/>
            <pc:sldMk cId="3329029328" sldId="2051"/>
            <ac:picMk id="9" creationId="{35EB1182-50A8-4AA5-8145-7CEEFACD0789}"/>
          </ac:picMkLst>
        </pc:picChg>
        <pc:picChg chg="add mod">
          <ac:chgData name="薛友文" userId="fb6655dc-52ac-443b-9956-bfcf42b5709b" providerId="ADAL" clId="{A90F0327-10EC-41BC-B5C4-8577304D3815}" dt="2021-03-08T09:16:16.927" v="10180" actId="1076"/>
          <ac:picMkLst>
            <pc:docMk/>
            <pc:sldMk cId="3329029328" sldId="2051"/>
            <ac:picMk id="10" creationId="{AC8A57F9-86E1-4A5A-B758-61336827F59B}"/>
          </ac:picMkLst>
        </pc:picChg>
        <pc:picChg chg="add mod">
          <ac:chgData name="薛友文" userId="fb6655dc-52ac-443b-9956-bfcf42b5709b" providerId="ADAL" clId="{A90F0327-10EC-41BC-B5C4-8577304D3815}" dt="2021-03-08T09:16:16.927" v="10180" actId="1076"/>
          <ac:picMkLst>
            <pc:docMk/>
            <pc:sldMk cId="3329029328" sldId="2051"/>
            <ac:picMk id="13" creationId="{17F7C1B8-A36C-4005-8576-C263ED380637}"/>
          </ac:picMkLst>
        </pc:picChg>
        <pc:picChg chg="del">
          <ac:chgData name="薛友文" userId="fb6655dc-52ac-443b-9956-bfcf42b5709b" providerId="ADAL" clId="{A90F0327-10EC-41BC-B5C4-8577304D3815}" dt="2021-03-08T09:15:01.135" v="10166" actId="478"/>
          <ac:picMkLst>
            <pc:docMk/>
            <pc:sldMk cId="3329029328" sldId="2051"/>
            <ac:picMk id="14" creationId="{1D083AD9-02BC-4432-AF1E-57201DF7406C}"/>
          </ac:picMkLst>
        </pc:picChg>
        <pc:picChg chg="add mod">
          <ac:chgData name="薛友文" userId="fb6655dc-52ac-443b-9956-bfcf42b5709b" providerId="ADAL" clId="{A90F0327-10EC-41BC-B5C4-8577304D3815}" dt="2021-03-08T09:16:16.927" v="10180" actId="1076"/>
          <ac:picMkLst>
            <pc:docMk/>
            <pc:sldMk cId="3329029328" sldId="2051"/>
            <ac:picMk id="16" creationId="{92295E89-83B7-454C-BA33-253A6DAAA815}"/>
          </ac:picMkLst>
        </pc:picChg>
        <pc:picChg chg="del">
          <ac:chgData name="薛友文" userId="fb6655dc-52ac-443b-9956-bfcf42b5709b" providerId="ADAL" clId="{A90F0327-10EC-41BC-B5C4-8577304D3815}" dt="2021-03-08T09:15:01.135" v="10166" actId="478"/>
          <ac:picMkLst>
            <pc:docMk/>
            <pc:sldMk cId="3329029328" sldId="2051"/>
            <ac:picMk id="17" creationId="{9D35C7CF-E630-4C8F-9B87-BD90CFDE91D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19:07.574" v="10503" actId="20577"/>
        <pc:sldMkLst>
          <pc:docMk/>
          <pc:sldMk cId="2513664517" sldId="2052"/>
        </pc:sldMkLst>
        <pc:graphicFrameChg chg="mod modGraphic">
          <ac:chgData name="薛友文" userId="fb6655dc-52ac-443b-9956-bfcf42b5709b" providerId="ADAL" clId="{A90F0327-10EC-41BC-B5C4-8577304D3815}" dt="2021-03-08T09:19:07.574" v="10503" actId="20577"/>
          <ac:graphicFrameMkLst>
            <pc:docMk/>
            <pc:sldMk cId="2513664517" sldId="2052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9:18:01.916" v="10411" actId="478"/>
          <ac:picMkLst>
            <pc:docMk/>
            <pc:sldMk cId="2513664517" sldId="2052"/>
            <ac:picMk id="3" creationId="{C334705A-E92D-4E41-A2A0-EFD704E74388}"/>
          </ac:picMkLst>
        </pc:picChg>
        <pc:picChg chg="add mod">
          <ac:chgData name="薛友文" userId="fb6655dc-52ac-443b-9956-bfcf42b5709b" providerId="ADAL" clId="{A90F0327-10EC-41BC-B5C4-8577304D3815}" dt="2021-03-08T09:18:26.157" v="10414" actId="1076"/>
          <ac:picMkLst>
            <pc:docMk/>
            <pc:sldMk cId="2513664517" sldId="2052"/>
            <ac:picMk id="4" creationId="{45E4A0D5-3413-4850-98CA-666E408C4B10}"/>
          </ac:picMkLst>
        </pc:picChg>
        <pc:picChg chg="del">
          <ac:chgData name="薛友文" userId="fb6655dc-52ac-443b-9956-bfcf42b5709b" providerId="ADAL" clId="{A90F0327-10EC-41BC-B5C4-8577304D3815}" dt="2021-03-08T09:18:01.916" v="10411" actId="478"/>
          <ac:picMkLst>
            <pc:docMk/>
            <pc:sldMk cId="2513664517" sldId="2052"/>
            <ac:picMk id="10" creationId="{AC8A57F9-86E1-4A5A-B758-61336827F59B}"/>
          </ac:picMkLst>
        </pc:picChg>
        <pc:picChg chg="del">
          <ac:chgData name="薛友文" userId="fb6655dc-52ac-443b-9956-bfcf42b5709b" providerId="ADAL" clId="{A90F0327-10EC-41BC-B5C4-8577304D3815}" dt="2021-03-08T09:18:01.916" v="10411" actId="478"/>
          <ac:picMkLst>
            <pc:docMk/>
            <pc:sldMk cId="2513664517" sldId="2052"/>
            <ac:picMk id="13" creationId="{17F7C1B8-A36C-4005-8576-C263ED380637}"/>
          </ac:picMkLst>
        </pc:picChg>
        <pc:picChg chg="del">
          <ac:chgData name="薛友文" userId="fb6655dc-52ac-443b-9956-bfcf42b5709b" providerId="ADAL" clId="{A90F0327-10EC-41BC-B5C4-8577304D3815}" dt="2021-03-08T09:18:01.916" v="10411" actId="478"/>
          <ac:picMkLst>
            <pc:docMk/>
            <pc:sldMk cId="2513664517" sldId="2052"/>
            <ac:picMk id="16" creationId="{92295E89-83B7-454C-BA33-253A6DAAA815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25:23.450" v="10682"/>
        <pc:sldMkLst>
          <pc:docMk/>
          <pc:sldMk cId="579892421" sldId="2053"/>
        </pc:sldMkLst>
        <pc:graphicFrameChg chg="mod modGraphic">
          <ac:chgData name="薛友文" userId="fb6655dc-52ac-443b-9956-bfcf42b5709b" providerId="ADAL" clId="{A90F0327-10EC-41BC-B5C4-8577304D3815}" dt="2021-03-08T09:25:23.450" v="10682"/>
          <ac:graphicFrameMkLst>
            <pc:docMk/>
            <pc:sldMk cId="579892421" sldId="2053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09:24:46.145" v="10587" actId="1076"/>
          <ac:picMkLst>
            <pc:docMk/>
            <pc:sldMk cId="579892421" sldId="2053"/>
            <ac:picMk id="3" creationId="{F8C5B1C6-0C20-4201-8BD7-D37DDADB4ED6}"/>
          </ac:picMkLst>
        </pc:picChg>
        <pc:picChg chg="del">
          <ac:chgData name="薛友文" userId="fb6655dc-52ac-443b-9956-bfcf42b5709b" providerId="ADAL" clId="{A90F0327-10EC-41BC-B5C4-8577304D3815}" dt="2021-03-08T09:23:53.926" v="10509" actId="478"/>
          <ac:picMkLst>
            <pc:docMk/>
            <pc:sldMk cId="579892421" sldId="2053"/>
            <ac:picMk id="4" creationId="{45E4A0D5-3413-4850-98CA-666E408C4B10}"/>
          </ac:picMkLst>
        </pc:picChg>
        <pc:picChg chg="add mod">
          <ac:chgData name="薛友文" userId="fb6655dc-52ac-443b-9956-bfcf42b5709b" providerId="ADAL" clId="{A90F0327-10EC-41BC-B5C4-8577304D3815}" dt="2021-03-08T09:24:46.145" v="10587" actId="1076"/>
          <ac:picMkLst>
            <pc:docMk/>
            <pc:sldMk cId="579892421" sldId="2053"/>
            <ac:picMk id="9" creationId="{CBF28618-0854-49AD-8827-C803831F2FCD}"/>
          </ac:picMkLst>
        </pc:picChg>
        <pc:picChg chg="add mod">
          <ac:chgData name="薛友文" userId="fb6655dc-52ac-443b-9956-bfcf42b5709b" providerId="ADAL" clId="{A90F0327-10EC-41BC-B5C4-8577304D3815}" dt="2021-03-08T09:24:46.145" v="10587" actId="1076"/>
          <ac:picMkLst>
            <pc:docMk/>
            <pc:sldMk cId="579892421" sldId="2053"/>
            <ac:picMk id="12" creationId="{B32B80E4-4A8B-44A4-BF55-8DDB41A91B0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09:27:56.222" v="10920"/>
        <pc:sldMkLst>
          <pc:docMk/>
          <pc:sldMk cId="314519044" sldId="2054"/>
        </pc:sldMkLst>
        <pc:graphicFrameChg chg="mod modGraphic">
          <ac:chgData name="薛友文" userId="fb6655dc-52ac-443b-9956-bfcf42b5709b" providerId="ADAL" clId="{A90F0327-10EC-41BC-B5C4-8577304D3815}" dt="2021-03-08T09:27:56.222" v="10920"/>
          <ac:graphicFrameMkLst>
            <pc:docMk/>
            <pc:sldMk cId="314519044" sldId="2054"/>
            <ac:graphicFrameMk id="6" creationId="{02581159-3450-454D-AC8F-C19D0FF60DD3}"/>
          </ac:graphicFrameMkLst>
        </pc:graphicFrameChg>
        <pc:picChg chg="mod">
          <ac:chgData name="薛友文" userId="fb6655dc-52ac-443b-9956-bfcf42b5709b" providerId="ADAL" clId="{A90F0327-10EC-41BC-B5C4-8577304D3815}" dt="2021-03-08T09:26:58.392" v="10722" actId="1076"/>
          <ac:picMkLst>
            <pc:docMk/>
            <pc:sldMk cId="314519044" sldId="2054"/>
            <ac:picMk id="3" creationId="{F8C5B1C6-0C20-4201-8BD7-D37DDADB4ED6}"/>
          </ac:picMkLst>
        </pc:picChg>
        <pc:picChg chg="add mod">
          <ac:chgData name="薛友文" userId="fb6655dc-52ac-443b-9956-bfcf42b5709b" providerId="ADAL" clId="{A90F0327-10EC-41BC-B5C4-8577304D3815}" dt="2021-03-08T09:26:58.392" v="10722" actId="1076"/>
          <ac:picMkLst>
            <pc:docMk/>
            <pc:sldMk cId="314519044" sldId="2054"/>
            <ac:picMk id="4" creationId="{E494DCFE-20FA-4276-867D-A48CD1A4DF2A}"/>
          </ac:picMkLst>
        </pc:picChg>
        <pc:picChg chg="del">
          <ac:chgData name="薛友文" userId="fb6655dc-52ac-443b-9956-bfcf42b5709b" providerId="ADAL" clId="{A90F0327-10EC-41BC-B5C4-8577304D3815}" dt="2021-03-08T09:25:54.030" v="10718" actId="478"/>
          <ac:picMkLst>
            <pc:docMk/>
            <pc:sldMk cId="314519044" sldId="2054"/>
            <ac:picMk id="9" creationId="{CBF28618-0854-49AD-8827-C803831F2FCD}"/>
          </ac:picMkLst>
        </pc:picChg>
        <pc:picChg chg="del">
          <ac:chgData name="薛友文" userId="fb6655dc-52ac-443b-9956-bfcf42b5709b" providerId="ADAL" clId="{A90F0327-10EC-41BC-B5C4-8577304D3815}" dt="2021-03-08T09:25:54.030" v="10718" actId="478"/>
          <ac:picMkLst>
            <pc:docMk/>
            <pc:sldMk cId="314519044" sldId="2054"/>
            <ac:picMk id="12" creationId="{B32B80E4-4A8B-44A4-BF55-8DDB41A91B0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03:05.958" v="11537"/>
        <pc:sldMkLst>
          <pc:docMk/>
          <pc:sldMk cId="332882385" sldId="2055"/>
        </pc:sldMkLst>
        <pc:spChg chg="mod">
          <ac:chgData name="薛友文" userId="fb6655dc-52ac-443b-9956-bfcf42b5709b" providerId="ADAL" clId="{A90F0327-10EC-41BC-B5C4-8577304D3815}" dt="2021-03-08T10:03:03.166" v="11526"/>
          <ac:spMkLst>
            <pc:docMk/>
            <pc:sldMk cId="332882385" sldId="2055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03:05.958" v="11537"/>
          <ac:graphicFrameMkLst>
            <pc:docMk/>
            <pc:sldMk cId="332882385" sldId="2055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09:49:26.343" v="10962" actId="478"/>
          <ac:picMkLst>
            <pc:docMk/>
            <pc:sldMk cId="332882385" sldId="2055"/>
            <ac:picMk id="3" creationId="{F8C5B1C6-0C20-4201-8BD7-D37DDADB4ED6}"/>
          </ac:picMkLst>
        </pc:picChg>
        <pc:picChg chg="del">
          <ac:chgData name="薛友文" userId="fb6655dc-52ac-443b-9956-bfcf42b5709b" providerId="ADAL" clId="{A90F0327-10EC-41BC-B5C4-8577304D3815}" dt="2021-03-08T09:49:26.343" v="10962" actId="478"/>
          <ac:picMkLst>
            <pc:docMk/>
            <pc:sldMk cId="332882385" sldId="2055"/>
            <ac:picMk id="4" creationId="{E494DCFE-20FA-4276-867D-A48CD1A4DF2A}"/>
          </ac:picMkLst>
        </pc:picChg>
        <pc:picChg chg="add del mod">
          <ac:chgData name="薛友文" userId="fb6655dc-52ac-443b-9956-bfcf42b5709b" providerId="ADAL" clId="{A90F0327-10EC-41BC-B5C4-8577304D3815}" dt="2021-03-08T09:52:13.477" v="11104" actId="478"/>
          <ac:picMkLst>
            <pc:docMk/>
            <pc:sldMk cId="332882385" sldId="2055"/>
            <ac:picMk id="5" creationId="{10EC5249-11F0-40C7-A4CD-3542FA0111D2}"/>
          </ac:picMkLst>
        </pc:picChg>
        <pc:picChg chg="add mod">
          <ac:chgData name="薛友文" userId="fb6655dc-52ac-443b-9956-bfcf42b5709b" providerId="ADAL" clId="{A90F0327-10EC-41BC-B5C4-8577304D3815}" dt="2021-03-08T09:52:49.441" v="11111" actId="1076"/>
          <ac:picMkLst>
            <pc:docMk/>
            <pc:sldMk cId="332882385" sldId="2055"/>
            <ac:picMk id="10" creationId="{0CB5C318-A0C9-408C-911B-FFB8CE33C67B}"/>
          </ac:picMkLst>
        </pc:picChg>
        <pc:picChg chg="add mod">
          <ac:chgData name="薛友文" userId="fb6655dc-52ac-443b-9956-bfcf42b5709b" providerId="ADAL" clId="{A90F0327-10EC-41BC-B5C4-8577304D3815}" dt="2021-03-08T09:52:49.441" v="11111" actId="1076"/>
          <ac:picMkLst>
            <pc:docMk/>
            <pc:sldMk cId="332882385" sldId="2055"/>
            <ac:picMk id="13" creationId="{C00138C1-B3E5-4489-8118-7ECE560CBE3F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02:57.667" v="11517"/>
        <pc:sldMkLst>
          <pc:docMk/>
          <pc:sldMk cId="2340780254" sldId="2056"/>
        </pc:sldMkLst>
        <pc:spChg chg="mod">
          <ac:chgData name="薛友文" userId="fb6655dc-52ac-443b-9956-bfcf42b5709b" providerId="ADAL" clId="{A90F0327-10EC-41BC-B5C4-8577304D3815}" dt="2021-03-08T10:02:54.654" v="11508"/>
          <ac:spMkLst>
            <pc:docMk/>
            <pc:sldMk cId="2340780254" sldId="2056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02:57.667" v="11517"/>
          <ac:graphicFrameMkLst>
            <pc:docMk/>
            <pc:sldMk cId="2340780254" sldId="2056"/>
            <ac:graphicFrameMk id="6" creationId="{02581159-3450-454D-AC8F-C19D0FF60DD3}"/>
          </ac:graphicFrameMkLst>
        </pc:graphicFrameChg>
        <pc:picChg chg="add del mod">
          <ac:chgData name="薛友文" userId="fb6655dc-52ac-443b-9956-bfcf42b5709b" providerId="ADAL" clId="{A90F0327-10EC-41BC-B5C4-8577304D3815}" dt="2021-03-08T09:59:04.865" v="11344" actId="478"/>
          <ac:picMkLst>
            <pc:docMk/>
            <pc:sldMk cId="2340780254" sldId="2056"/>
            <ac:picMk id="3" creationId="{43112D8C-D108-4366-991C-A1D46B18C92D}"/>
          </ac:picMkLst>
        </pc:picChg>
        <pc:picChg chg="add mod">
          <ac:chgData name="薛友文" userId="fb6655dc-52ac-443b-9956-bfcf42b5709b" providerId="ADAL" clId="{A90F0327-10EC-41BC-B5C4-8577304D3815}" dt="2021-03-08T10:00:13.298" v="11350" actId="1076"/>
          <ac:picMkLst>
            <pc:docMk/>
            <pc:sldMk cId="2340780254" sldId="2056"/>
            <ac:picMk id="5" creationId="{AB186C9C-BE03-4B1C-94FB-0C616F06F385}"/>
          </ac:picMkLst>
        </pc:picChg>
        <pc:picChg chg="del">
          <ac:chgData name="薛友文" userId="fb6655dc-52ac-443b-9956-bfcf42b5709b" providerId="ADAL" clId="{A90F0327-10EC-41BC-B5C4-8577304D3815}" dt="2021-03-08T09:54:30.063" v="11339" actId="478"/>
          <ac:picMkLst>
            <pc:docMk/>
            <pc:sldMk cId="2340780254" sldId="2056"/>
            <ac:picMk id="10" creationId="{0CB5C318-A0C9-408C-911B-FFB8CE33C67B}"/>
          </ac:picMkLst>
        </pc:picChg>
        <pc:picChg chg="del">
          <ac:chgData name="薛友文" userId="fb6655dc-52ac-443b-9956-bfcf42b5709b" providerId="ADAL" clId="{A90F0327-10EC-41BC-B5C4-8577304D3815}" dt="2021-03-08T09:54:30.063" v="11339" actId="478"/>
          <ac:picMkLst>
            <pc:docMk/>
            <pc:sldMk cId="2340780254" sldId="2056"/>
            <ac:picMk id="13" creationId="{C00138C1-B3E5-4489-8118-7ECE560CBE3F}"/>
          </ac:picMkLst>
        </pc:picChg>
        <pc:picChg chg="add mod">
          <ac:chgData name="薛友文" userId="fb6655dc-52ac-443b-9956-bfcf42b5709b" providerId="ADAL" clId="{A90F0327-10EC-41BC-B5C4-8577304D3815}" dt="2021-03-08T10:00:13.298" v="11350" actId="1076"/>
          <ac:picMkLst>
            <pc:docMk/>
            <pc:sldMk cId="2340780254" sldId="2056"/>
            <ac:picMk id="14" creationId="{85AAAA43-2292-4CA7-96A9-135F50D4DC67}"/>
          </ac:picMkLst>
        </pc:picChg>
      </pc:sldChg>
      <pc:sldChg chg="add del">
        <pc:chgData name="薛友文" userId="fb6655dc-52ac-443b-9956-bfcf42b5709b" providerId="ADAL" clId="{A90F0327-10EC-41BC-B5C4-8577304D3815}" dt="2021-03-08T09:55:09.576" v="11341"/>
        <pc:sldMkLst>
          <pc:docMk/>
          <pc:sldMk cId="935980816" sldId="2057"/>
        </pc:sldMkLst>
      </pc:sldChg>
      <pc:sldChg chg="addSp delSp modSp add mod">
        <pc:chgData name="薛友文" userId="fb6655dc-52ac-443b-9956-bfcf42b5709b" providerId="ADAL" clId="{A90F0327-10EC-41BC-B5C4-8577304D3815}" dt="2021-03-08T10:04:14.440" v="11624"/>
        <pc:sldMkLst>
          <pc:docMk/>
          <pc:sldMk cId="3976439863" sldId="2057"/>
        </pc:sldMkLst>
        <pc:spChg chg="mod">
          <ac:chgData name="薛友文" userId="fb6655dc-52ac-443b-9956-bfcf42b5709b" providerId="ADAL" clId="{A90F0327-10EC-41BC-B5C4-8577304D3815}" dt="2021-03-08T10:02:49.840" v="11499"/>
          <ac:spMkLst>
            <pc:docMk/>
            <pc:sldMk cId="3976439863" sldId="2057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04:14.440" v="11624"/>
          <ac:graphicFrameMkLst>
            <pc:docMk/>
            <pc:sldMk cId="3976439863" sldId="2057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10:03:54.066" v="11562" actId="1076"/>
          <ac:picMkLst>
            <pc:docMk/>
            <pc:sldMk cId="3976439863" sldId="2057"/>
            <ac:picMk id="3" creationId="{7E159A1A-EC60-4C96-AE4E-47568CC14A4D}"/>
          </ac:picMkLst>
        </pc:picChg>
        <pc:picChg chg="del">
          <ac:chgData name="薛友文" userId="fb6655dc-52ac-443b-9956-bfcf42b5709b" providerId="ADAL" clId="{A90F0327-10EC-41BC-B5C4-8577304D3815}" dt="2021-03-08T10:01:14.037" v="11467" actId="478"/>
          <ac:picMkLst>
            <pc:docMk/>
            <pc:sldMk cId="3976439863" sldId="2057"/>
            <ac:picMk id="5" creationId="{AB186C9C-BE03-4B1C-94FB-0C616F06F385}"/>
          </ac:picMkLst>
        </pc:picChg>
        <pc:picChg chg="add mod">
          <ac:chgData name="薛友文" userId="fb6655dc-52ac-443b-9956-bfcf42b5709b" providerId="ADAL" clId="{A90F0327-10EC-41BC-B5C4-8577304D3815}" dt="2021-03-08T10:03:54.066" v="11562" actId="1076"/>
          <ac:picMkLst>
            <pc:docMk/>
            <pc:sldMk cId="3976439863" sldId="2057"/>
            <ac:picMk id="9" creationId="{54F65E32-7DE4-4646-A717-2C0733D7F13C}"/>
          </ac:picMkLst>
        </pc:picChg>
        <pc:picChg chg="add mod">
          <ac:chgData name="薛友文" userId="fb6655dc-52ac-443b-9956-bfcf42b5709b" providerId="ADAL" clId="{A90F0327-10EC-41BC-B5C4-8577304D3815}" dt="2021-03-08T10:03:54.066" v="11562" actId="1076"/>
          <ac:picMkLst>
            <pc:docMk/>
            <pc:sldMk cId="3976439863" sldId="2057"/>
            <ac:picMk id="12" creationId="{FA5922CA-D920-4DC7-BBBE-5F4216FFB8F2}"/>
          </ac:picMkLst>
        </pc:picChg>
        <pc:picChg chg="del">
          <ac:chgData name="薛友文" userId="fb6655dc-52ac-443b-9956-bfcf42b5709b" providerId="ADAL" clId="{A90F0327-10EC-41BC-B5C4-8577304D3815}" dt="2021-03-08T10:01:14.037" v="11467" actId="478"/>
          <ac:picMkLst>
            <pc:docMk/>
            <pc:sldMk cId="3976439863" sldId="2057"/>
            <ac:picMk id="14" creationId="{85AAAA43-2292-4CA7-96A9-135F50D4DC6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09:35.645" v="12004"/>
        <pc:sldMkLst>
          <pc:docMk/>
          <pc:sldMk cId="1506654942" sldId="2058"/>
        </pc:sldMkLst>
        <pc:graphicFrameChg chg="mod modGraphic">
          <ac:chgData name="薛友文" userId="fb6655dc-52ac-443b-9956-bfcf42b5709b" providerId="ADAL" clId="{A90F0327-10EC-41BC-B5C4-8577304D3815}" dt="2021-03-08T10:09:35.645" v="12004"/>
          <ac:graphicFrameMkLst>
            <pc:docMk/>
            <pc:sldMk cId="1506654942" sldId="2058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05:50.001" v="11627" actId="478"/>
          <ac:picMkLst>
            <pc:docMk/>
            <pc:sldMk cId="1506654942" sldId="2058"/>
            <ac:picMk id="3" creationId="{7E159A1A-EC60-4C96-AE4E-47568CC14A4D}"/>
          </ac:picMkLst>
        </pc:picChg>
        <pc:picChg chg="add mod">
          <ac:chgData name="薛友文" userId="fb6655dc-52ac-443b-9956-bfcf42b5709b" providerId="ADAL" clId="{A90F0327-10EC-41BC-B5C4-8577304D3815}" dt="2021-03-08T10:06:43.326" v="11667" actId="1076"/>
          <ac:picMkLst>
            <pc:docMk/>
            <pc:sldMk cId="1506654942" sldId="2058"/>
            <ac:picMk id="4" creationId="{3982A9F9-6F44-417C-B992-C203BDEB60BF}"/>
          </ac:picMkLst>
        </pc:picChg>
        <pc:picChg chg="del">
          <ac:chgData name="薛友文" userId="fb6655dc-52ac-443b-9956-bfcf42b5709b" providerId="ADAL" clId="{A90F0327-10EC-41BC-B5C4-8577304D3815}" dt="2021-03-08T10:05:50.001" v="11627" actId="478"/>
          <ac:picMkLst>
            <pc:docMk/>
            <pc:sldMk cId="1506654942" sldId="2058"/>
            <ac:picMk id="9" creationId="{54F65E32-7DE4-4646-A717-2C0733D7F13C}"/>
          </ac:picMkLst>
        </pc:picChg>
        <pc:picChg chg="add del mod">
          <ac:chgData name="薛友文" userId="fb6655dc-52ac-443b-9956-bfcf42b5709b" providerId="ADAL" clId="{A90F0327-10EC-41BC-B5C4-8577304D3815}" dt="2021-03-08T10:06:21.216" v="11664" actId="478"/>
          <ac:picMkLst>
            <pc:docMk/>
            <pc:sldMk cId="1506654942" sldId="2058"/>
            <ac:picMk id="10" creationId="{29663AA5-68B4-4C0E-A0FF-002454CB3B05}"/>
          </ac:picMkLst>
        </pc:picChg>
        <pc:picChg chg="del">
          <ac:chgData name="薛友文" userId="fb6655dc-52ac-443b-9956-bfcf42b5709b" providerId="ADAL" clId="{A90F0327-10EC-41BC-B5C4-8577304D3815}" dt="2021-03-08T10:05:50.001" v="11627" actId="478"/>
          <ac:picMkLst>
            <pc:docMk/>
            <pc:sldMk cId="1506654942" sldId="2058"/>
            <ac:picMk id="12" creationId="{FA5922CA-D920-4DC7-BBBE-5F4216FFB8F2}"/>
          </ac:picMkLst>
        </pc:picChg>
        <pc:picChg chg="add mod">
          <ac:chgData name="薛友文" userId="fb6655dc-52ac-443b-9956-bfcf42b5709b" providerId="ADAL" clId="{A90F0327-10EC-41BC-B5C4-8577304D3815}" dt="2021-03-08T10:06:13" v="11663"/>
          <ac:picMkLst>
            <pc:docMk/>
            <pc:sldMk cId="1506654942" sldId="2058"/>
            <ac:picMk id="13" creationId="{2AF3179C-3AC2-4D03-8680-B48A1E661F40}"/>
          </ac:picMkLst>
        </pc:picChg>
        <pc:picChg chg="add mod">
          <ac:chgData name="薛友文" userId="fb6655dc-52ac-443b-9956-bfcf42b5709b" providerId="ADAL" clId="{A90F0327-10EC-41BC-B5C4-8577304D3815}" dt="2021-03-08T10:06:13" v="11663"/>
          <ac:picMkLst>
            <pc:docMk/>
            <pc:sldMk cId="1506654942" sldId="2058"/>
            <ac:picMk id="14" creationId="{DFA5522D-EDDB-40F1-ABCB-37ED5BD24A61}"/>
          </ac:picMkLst>
        </pc:picChg>
        <pc:picChg chg="add mod">
          <ac:chgData name="薛友文" userId="fb6655dc-52ac-443b-9956-bfcf42b5709b" providerId="ADAL" clId="{A90F0327-10EC-41BC-B5C4-8577304D3815}" dt="2021-03-08T10:06:13" v="11663"/>
          <ac:picMkLst>
            <pc:docMk/>
            <pc:sldMk cId="1506654942" sldId="2058"/>
            <ac:picMk id="15" creationId="{6520C7D0-B626-4217-8C65-3F5E95062AEC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09:52.947" v="12087"/>
        <pc:sldMkLst>
          <pc:docMk/>
          <pc:sldMk cId="2883534949" sldId="2059"/>
        </pc:sldMkLst>
        <pc:graphicFrameChg chg="mod modGraphic">
          <ac:chgData name="薛友文" userId="fb6655dc-52ac-443b-9956-bfcf42b5709b" providerId="ADAL" clId="{A90F0327-10EC-41BC-B5C4-8577304D3815}" dt="2021-03-08T10:09:52.947" v="12087"/>
          <ac:graphicFrameMkLst>
            <pc:docMk/>
            <pc:sldMk cId="2883534949" sldId="2059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10:09:03" v="11900" actId="1076"/>
          <ac:picMkLst>
            <pc:docMk/>
            <pc:sldMk cId="2883534949" sldId="2059"/>
            <ac:picMk id="3" creationId="{92299B7A-9497-4122-AC77-4EDD8C28B3A5}"/>
          </ac:picMkLst>
        </pc:picChg>
        <pc:picChg chg="del">
          <ac:chgData name="薛友文" userId="fb6655dc-52ac-443b-9956-bfcf42b5709b" providerId="ADAL" clId="{A90F0327-10EC-41BC-B5C4-8577304D3815}" dt="2021-03-08T10:07:44.015" v="11835" actId="478"/>
          <ac:picMkLst>
            <pc:docMk/>
            <pc:sldMk cId="2883534949" sldId="2059"/>
            <ac:picMk id="4" creationId="{3982A9F9-6F44-417C-B992-C203BDEB60BF}"/>
          </ac:picMkLst>
        </pc:picChg>
        <pc:picChg chg="add del mod">
          <ac:chgData name="薛友文" userId="fb6655dc-52ac-443b-9956-bfcf42b5709b" providerId="ADAL" clId="{A90F0327-10EC-41BC-B5C4-8577304D3815}" dt="2021-03-08T10:08:56.159" v="11897" actId="478"/>
          <ac:picMkLst>
            <pc:docMk/>
            <pc:sldMk cId="2883534949" sldId="2059"/>
            <ac:picMk id="12" creationId="{DE03B3D2-A266-47B9-8B2E-ED59ABA95AE6}"/>
          </ac:picMkLst>
        </pc:picChg>
        <pc:picChg chg="del">
          <ac:chgData name="薛友文" userId="fb6655dc-52ac-443b-9956-bfcf42b5709b" providerId="ADAL" clId="{A90F0327-10EC-41BC-B5C4-8577304D3815}" dt="2021-03-08T10:07:44.015" v="11835" actId="478"/>
          <ac:picMkLst>
            <pc:docMk/>
            <pc:sldMk cId="2883534949" sldId="2059"/>
            <ac:picMk id="13" creationId="{2AF3179C-3AC2-4D03-8680-B48A1E661F40}"/>
          </ac:picMkLst>
        </pc:picChg>
        <pc:picChg chg="del">
          <ac:chgData name="薛友文" userId="fb6655dc-52ac-443b-9956-bfcf42b5709b" providerId="ADAL" clId="{A90F0327-10EC-41BC-B5C4-8577304D3815}" dt="2021-03-08T10:07:44.015" v="11835" actId="478"/>
          <ac:picMkLst>
            <pc:docMk/>
            <pc:sldMk cId="2883534949" sldId="2059"/>
            <ac:picMk id="14" creationId="{DFA5522D-EDDB-40F1-ABCB-37ED5BD24A61}"/>
          </ac:picMkLst>
        </pc:picChg>
        <pc:picChg chg="del">
          <ac:chgData name="薛友文" userId="fb6655dc-52ac-443b-9956-bfcf42b5709b" providerId="ADAL" clId="{A90F0327-10EC-41BC-B5C4-8577304D3815}" dt="2021-03-08T10:07:44.015" v="11835" actId="478"/>
          <ac:picMkLst>
            <pc:docMk/>
            <pc:sldMk cId="2883534949" sldId="2059"/>
            <ac:picMk id="15" creationId="{6520C7D0-B626-4217-8C65-3F5E95062AEC}"/>
          </ac:picMkLst>
        </pc:picChg>
        <pc:picChg chg="add mod">
          <ac:chgData name="薛友文" userId="fb6655dc-52ac-443b-9956-bfcf42b5709b" providerId="ADAL" clId="{A90F0327-10EC-41BC-B5C4-8577304D3815}" dt="2021-03-08T10:08:01.739" v="11836"/>
          <ac:picMkLst>
            <pc:docMk/>
            <pc:sldMk cId="2883534949" sldId="2059"/>
            <ac:picMk id="16" creationId="{E09966D2-93A2-46A1-839F-49F1E77BD786}"/>
          </ac:picMkLst>
        </pc:picChg>
        <pc:picChg chg="add mod">
          <ac:chgData name="薛友文" userId="fb6655dc-52ac-443b-9956-bfcf42b5709b" providerId="ADAL" clId="{A90F0327-10EC-41BC-B5C4-8577304D3815}" dt="2021-03-08T10:08:01.739" v="11836"/>
          <ac:picMkLst>
            <pc:docMk/>
            <pc:sldMk cId="2883534949" sldId="2059"/>
            <ac:picMk id="17" creationId="{DD1A3CAD-8584-4D3C-A1C1-E46373C09ED4}"/>
          </ac:picMkLst>
        </pc:picChg>
        <pc:picChg chg="add mod">
          <ac:chgData name="薛友文" userId="fb6655dc-52ac-443b-9956-bfcf42b5709b" providerId="ADAL" clId="{A90F0327-10EC-41BC-B5C4-8577304D3815}" dt="2021-03-08T10:08:01.739" v="11836"/>
          <ac:picMkLst>
            <pc:docMk/>
            <pc:sldMk cId="2883534949" sldId="2059"/>
            <ac:picMk id="18" creationId="{78473700-7E09-4DB8-AF91-78AF5137E504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11:14.357" v="12176" actId="1076"/>
        <pc:sldMkLst>
          <pc:docMk/>
          <pc:sldMk cId="1440226032" sldId="2060"/>
        </pc:sldMkLst>
        <pc:graphicFrameChg chg="mod modGraphic">
          <ac:chgData name="薛友文" userId="fb6655dc-52ac-443b-9956-bfcf42b5709b" providerId="ADAL" clId="{A90F0327-10EC-41BC-B5C4-8577304D3815}" dt="2021-03-08T10:10:33.436" v="12171"/>
          <ac:graphicFrameMkLst>
            <pc:docMk/>
            <pc:sldMk cId="1440226032" sldId="2060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10:05.402" v="12089" actId="478"/>
          <ac:picMkLst>
            <pc:docMk/>
            <pc:sldMk cId="1440226032" sldId="2060"/>
            <ac:picMk id="3" creationId="{92299B7A-9497-4122-AC77-4EDD8C28B3A5}"/>
          </ac:picMkLst>
        </pc:picChg>
        <pc:picChg chg="add mod">
          <ac:chgData name="薛友文" userId="fb6655dc-52ac-443b-9956-bfcf42b5709b" providerId="ADAL" clId="{A90F0327-10EC-41BC-B5C4-8577304D3815}" dt="2021-03-08T10:11:14.357" v="12176" actId="1076"/>
          <ac:picMkLst>
            <pc:docMk/>
            <pc:sldMk cId="1440226032" sldId="2060"/>
            <ac:picMk id="4" creationId="{C970F7C4-D513-482F-9BBB-6EA699FCC689}"/>
          </ac:picMkLst>
        </pc:picChg>
        <pc:picChg chg="add del mod">
          <ac:chgData name="薛友文" userId="fb6655dc-52ac-443b-9956-bfcf42b5709b" providerId="ADAL" clId="{A90F0327-10EC-41BC-B5C4-8577304D3815}" dt="2021-03-08T10:10:49.391" v="12173" actId="478"/>
          <ac:picMkLst>
            <pc:docMk/>
            <pc:sldMk cId="1440226032" sldId="2060"/>
            <ac:picMk id="12" creationId="{F0D4D1E2-A43F-4D9A-9B41-9FB54BF1C40C}"/>
          </ac:picMkLst>
        </pc:picChg>
        <pc:picChg chg="add mod">
          <ac:chgData name="薛友文" userId="fb6655dc-52ac-443b-9956-bfcf42b5709b" providerId="ADAL" clId="{A90F0327-10EC-41BC-B5C4-8577304D3815}" dt="2021-03-08T10:10:44.091" v="12172"/>
          <ac:picMkLst>
            <pc:docMk/>
            <pc:sldMk cId="1440226032" sldId="2060"/>
            <ac:picMk id="13" creationId="{B277ECBC-2D15-4004-8A26-D7A9FADC0736}"/>
          </ac:picMkLst>
        </pc:picChg>
        <pc:picChg chg="add mod">
          <ac:chgData name="薛友文" userId="fb6655dc-52ac-443b-9956-bfcf42b5709b" providerId="ADAL" clId="{A90F0327-10EC-41BC-B5C4-8577304D3815}" dt="2021-03-08T10:10:44.091" v="12172"/>
          <ac:picMkLst>
            <pc:docMk/>
            <pc:sldMk cId="1440226032" sldId="2060"/>
            <ac:picMk id="14" creationId="{85F275A2-1C76-4A20-92FA-E8BA8C26A337}"/>
          </ac:picMkLst>
        </pc:picChg>
        <pc:picChg chg="add mod">
          <ac:chgData name="薛友文" userId="fb6655dc-52ac-443b-9956-bfcf42b5709b" providerId="ADAL" clId="{A90F0327-10EC-41BC-B5C4-8577304D3815}" dt="2021-03-08T10:10:44.091" v="12172"/>
          <ac:picMkLst>
            <pc:docMk/>
            <pc:sldMk cId="1440226032" sldId="2060"/>
            <ac:picMk id="15" creationId="{8FAE057C-9D1C-4540-8062-3D1640EF8E95}"/>
          </ac:picMkLst>
        </pc:picChg>
        <pc:picChg chg="del">
          <ac:chgData name="薛友文" userId="fb6655dc-52ac-443b-9956-bfcf42b5709b" providerId="ADAL" clId="{A90F0327-10EC-41BC-B5C4-8577304D3815}" dt="2021-03-08T10:10:05.402" v="12089" actId="478"/>
          <ac:picMkLst>
            <pc:docMk/>
            <pc:sldMk cId="1440226032" sldId="2060"/>
            <ac:picMk id="16" creationId="{E09966D2-93A2-46A1-839F-49F1E77BD786}"/>
          </ac:picMkLst>
        </pc:picChg>
        <pc:picChg chg="del">
          <ac:chgData name="薛友文" userId="fb6655dc-52ac-443b-9956-bfcf42b5709b" providerId="ADAL" clId="{A90F0327-10EC-41BC-B5C4-8577304D3815}" dt="2021-03-08T10:10:05.402" v="12089" actId="478"/>
          <ac:picMkLst>
            <pc:docMk/>
            <pc:sldMk cId="1440226032" sldId="2060"/>
            <ac:picMk id="17" creationId="{DD1A3CAD-8584-4D3C-A1C1-E46373C09ED4}"/>
          </ac:picMkLst>
        </pc:picChg>
        <pc:picChg chg="del">
          <ac:chgData name="薛友文" userId="fb6655dc-52ac-443b-9956-bfcf42b5709b" providerId="ADAL" clId="{A90F0327-10EC-41BC-B5C4-8577304D3815}" dt="2021-03-08T10:10:05.402" v="12089" actId="478"/>
          <ac:picMkLst>
            <pc:docMk/>
            <pc:sldMk cId="1440226032" sldId="2060"/>
            <ac:picMk id="18" creationId="{78473700-7E09-4DB8-AF91-78AF5137E504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12:19.561" v="12316" actId="20577"/>
        <pc:sldMkLst>
          <pc:docMk/>
          <pc:sldMk cId="1822411662" sldId="2061"/>
        </pc:sldMkLst>
        <pc:graphicFrameChg chg="mod modGraphic">
          <ac:chgData name="薛友文" userId="fb6655dc-52ac-443b-9956-bfcf42b5709b" providerId="ADAL" clId="{A90F0327-10EC-41BC-B5C4-8577304D3815}" dt="2021-03-08T10:12:19.561" v="12316" actId="20577"/>
          <ac:graphicFrameMkLst>
            <pc:docMk/>
            <pc:sldMk cId="1822411662" sldId="2061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11:41.333" v="12215" actId="478"/>
          <ac:picMkLst>
            <pc:docMk/>
            <pc:sldMk cId="1822411662" sldId="2061"/>
            <ac:picMk id="4" creationId="{C970F7C4-D513-482F-9BBB-6EA699FCC689}"/>
          </ac:picMkLst>
        </pc:picChg>
        <pc:picChg chg="add mod">
          <ac:chgData name="薛友文" userId="fb6655dc-52ac-443b-9956-bfcf42b5709b" providerId="ADAL" clId="{A90F0327-10EC-41BC-B5C4-8577304D3815}" dt="2021-03-08T10:11:49.510" v="12216"/>
          <ac:picMkLst>
            <pc:docMk/>
            <pc:sldMk cId="1822411662" sldId="2061"/>
            <ac:picMk id="12" creationId="{3F763D85-28C3-478F-9B1D-2F9231DCDD82}"/>
          </ac:picMkLst>
        </pc:picChg>
        <pc:picChg chg="del">
          <ac:chgData name="薛友文" userId="fb6655dc-52ac-443b-9956-bfcf42b5709b" providerId="ADAL" clId="{A90F0327-10EC-41BC-B5C4-8577304D3815}" dt="2021-03-08T10:11:41.333" v="12215" actId="478"/>
          <ac:picMkLst>
            <pc:docMk/>
            <pc:sldMk cId="1822411662" sldId="2061"/>
            <ac:picMk id="13" creationId="{B277ECBC-2D15-4004-8A26-D7A9FADC0736}"/>
          </ac:picMkLst>
        </pc:picChg>
        <pc:picChg chg="del">
          <ac:chgData name="薛友文" userId="fb6655dc-52ac-443b-9956-bfcf42b5709b" providerId="ADAL" clId="{A90F0327-10EC-41BC-B5C4-8577304D3815}" dt="2021-03-08T10:11:41.333" v="12215" actId="478"/>
          <ac:picMkLst>
            <pc:docMk/>
            <pc:sldMk cId="1822411662" sldId="2061"/>
            <ac:picMk id="14" creationId="{85F275A2-1C76-4A20-92FA-E8BA8C26A337}"/>
          </ac:picMkLst>
        </pc:picChg>
        <pc:picChg chg="del">
          <ac:chgData name="薛友文" userId="fb6655dc-52ac-443b-9956-bfcf42b5709b" providerId="ADAL" clId="{A90F0327-10EC-41BC-B5C4-8577304D3815}" dt="2021-03-08T10:11:41.333" v="12215" actId="478"/>
          <ac:picMkLst>
            <pc:docMk/>
            <pc:sldMk cId="1822411662" sldId="2061"/>
            <ac:picMk id="15" creationId="{8FAE057C-9D1C-4540-8062-3D1640EF8E95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13:46.534" v="12424" actId="1076"/>
        <pc:sldMkLst>
          <pc:docMk/>
          <pc:sldMk cId="2565050962" sldId="2062"/>
        </pc:sldMkLst>
        <pc:graphicFrameChg chg="mod modGraphic">
          <ac:chgData name="薛友文" userId="fb6655dc-52ac-443b-9956-bfcf42b5709b" providerId="ADAL" clId="{A90F0327-10EC-41BC-B5C4-8577304D3815}" dt="2021-03-08T10:13:19.683" v="12420"/>
          <ac:graphicFrameMkLst>
            <pc:docMk/>
            <pc:sldMk cId="2565050962" sldId="2062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10:13:46.534" v="12424" actId="1076"/>
          <ac:picMkLst>
            <pc:docMk/>
            <pc:sldMk cId="2565050962" sldId="2062"/>
            <ac:picMk id="3" creationId="{B2FC9D76-BE9A-4A5C-A45B-CC71A2C1E6DE}"/>
          </ac:picMkLst>
        </pc:picChg>
        <pc:picChg chg="add mod">
          <ac:chgData name="薛友文" userId="fb6655dc-52ac-443b-9956-bfcf42b5709b" providerId="ADAL" clId="{A90F0327-10EC-41BC-B5C4-8577304D3815}" dt="2021-03-08T10:13:28.890" v="12421"/>
          <ac:picMkLst>
            <pc:docMk/>
            <pc:sldMk cId="2565050962" sldId="2062"/>
            <ac:picMk id="9" creationId="{3EA11587-11D6-4098-ABB5-4D45737EA376}"/>
          </ac:picMkLst>
        </pc:picChg>
        <pc:picChg chg="add mod">
          <ac:chgData name="薛友文" userId="fb6655dc-52ac-443b-9956-bfcf42b5709b" providerId="ADAL" clId="{A90F0327-10EC-41BC-B5C4-8577304D3815}" dt="2021-03-08T10:13:28.890" v="12421"/>
          <ac:picMkLst>
            <pc:docMk/>
            <pc:sldMk cId="2565050962" sldId="2062"/>
            <ac:picMk id="10" creationId="{8855FD17-4319-438C-9952-FB27E10F98EC}"/>
          </ac:picMkLst>
        </pc:picChg>
        <pc:picChg chg="del">
          <ac:chgData name="薛友文" userId="fb6655dc-52ac-443b-9956-bfcf42b5709b" providerId="ADAL" clId="{A90F0327-10EC-41BC-B5C4-8577304D3815}" dt="2021-03-08T10:12:51.101" v="12337" actId="478"/>
          <ac:picMkLst>
            <pc:docMk/>
            <pc:sldMk cId="2565050962" sldId="2062"/>
            <ac:picMk id="12" creationId="{3F763D85-28C3-478F-9B1D-2F9231DCDD82}"/>
          </ac:picMkLst>
        </pc:picChg>
      </pc:sldChg>
      <pc:sldChg chg="delSp modSp add mod">
        <pc:chgData name="薛友文" userId="fb6655dc-52ac-443b-9956-bfcf42b5709b" providerId="ADAL" clId="{A90F0327-10EC-41BC-B5C4-8577304D3815}" dt="2021-03-08T10:15:41.648" v="12711"/>
        <pc:sldMkLst>
          <pc:docMk/>
          <pc:sldMk cId="2152132614" sldId="2063"/>
        </pc:sldMkLst>
        <pc:graphicFrameChg chg="mod modGraphic">
          <ac:chgData name="薛友文" userId="fb6655dc-52ac-443b-9956-bfcf42b5709b" providerId="ADAL" clId="{A90F0327-10EC-41BC-B5C4-8577304D3815}" dt="2021-03-08T10:15:41.648" v="12711"/>
          <ac:graphicFrameMkLst>
            <pc:docMk/>
            <pc:sldMk cId="2152132614" sldId="2063"/>
            <ac:graphicFrameMk id="6" creationId="{02581159-3450-454D-AC8F-C19D0FF60DD3}"/>
          </ac:graphicFrameMkLst>
        </pc:graphicFrameChg>
        <pc:picChg chg="mod">
          <ac:chgData name="薛友文" userId="fb6655dc-52ac-443b-9956-bfcf42b5709b" providerId="ADAL" clId="{A90F0327-10EC-41BC-B5C4-8577304D3815}" dt="2021-03-08T10:14:32.158" v="12449" actId="1076"/>
          <ac:picMkLst>
            <pc:docMk/>
            <pc:sldMk cId="2152132614" sldId="2063"/>
            <ac:picMk id="3" creationId="{B2FC9D76-BE9A-4A5C-A45B-CC71A2C1E6DE}"/>
          </ac:picMkLst>
        </pc:picChg>
        <pc:picChg chg="del">
          <ac:chgData name="薛友文" userId="fb6655dc-52ac-443b-9956-bfcf42b5709b" providerId="ADAL" clId="{A90F0327-10EC-41BC-B5C4-8577304D3815}" dt="2021-03-08T10:14:24.597" v="12446" actId="478"/>
          <ac:picMkLst>
            <pc:docMk/>
            <pc:sldMk cId="2152132614" sldId="2063"/>
            <ac:picMk id="9" creationId="{3EA11587-11D6-4098-ABB5-4D45737EA376}"/>
          </ac:picMkLst>
        </pc:picChg>
        <pc:picChg chg="del">
          <ac:chgData name="薛友文" userId="fb6655dc-52ac-443b-9956-bfcf42b5709b" providerId="ADAL" clId="{A90F0327-10EC-41BC-B5C4-8577304D3815}" dt="2021-03-08T10:14:24.597" v="12446" actId="478"/>
          <ac:picMkLst>
            <pc:docMk/>
            <pc:sldMk cId="2152132614" sldId="2063"/>
            <ac:picMk id="10" creationId="{8855FD17-4319-438C-9952-FB27E10F98EC}"/>
          </ac:picMkLst>
        </pc:picChg>
      </pc:sldChg>
      <pc:sldChg chg="addSp modSp add mod">
        <pc:chgData name="薛友文" userId="fb6655dc-52ac-443b-9956-bfcf42b5709b" providerId="ADAL" clId="{A90F0327-10EC-41BC-B5C4-8577304D3815}" dt="2021-03-08T10:19:55.668" v="12975"/>
        <pc:sldMkLst>
          <pc:docMk/>
          <pc:sldMk cId="3994466615" sldId="2064"/>
        </pc:sldMkLst>
        <pc:graphicFrameChg chg="mod modGraphic">
          <ac:chgData name="薛友文" userId="fb6655dc-52ac-443b-9956-bfcf42b5709b" providerId="ADAL" clId="{A90F0327-10EC-41BC-B5C4-8577304D3815}" dt="2021-03-08T10:19:55.668" v="12975"/>
          <ac:graphicFrameMkLst>
            <pc:docMk/>
            <pc:sldMk cId="3994466615" sldId="2064"/>
            <ac:graphicFrameMk id="6" creationId="{02581159-3450-454D-AC8F-C19D0FF60DD3}"/>
          </ac:graphicFrameMkLst>
        </pc:graphicFrameChg>
        <pc:picChg chg="mod">
          <ac:chgData name="薛友文" userId="fb6655dc-52ac-443b-9956-bfcf42b5709b" providerId="ADAL" clId="{A90F0327-10EC-41BC-B5C4-8577304D3815}" dt="2021-03-08T10:18:49.140" v="12743" actId="1076"/>
          <ac:picMkLst>
            <pc:docMk/>
            <pc:sldMk cId="3994466615" sldId="2064"/>
            <ac:picMk id="3" creationId="{B2FC9D76-BE9A-4A5C-A45B-CC71A2C1E6DE}"/>
          </ac:picMkLst>
        </pc:picChg>
        <pc:picChg chg="add mod">
          <ac:chgData name="薛友文" userId="fb6655dc-52ac-443b-9956-bfcf42b5709b" providerId="ADAL" clId="{A90F0327-10EC-41BC-B5C4-8577304D3815}" dt="2021-03-08T10:18:49.140" v="12743" actId="1076"/>
          <ac:picMkLst>
            <pc:docMk/>
            <pc:sldMk cId="3994466615" sldId="2064"/>
            <ac:picMk id="4" creationId="{BB4A2498-9C63-4757-9346-0A56E771E3EC}"/>
          </ac:picMkLst>
        </pc:picChg>
        <pc:picChg chg="add mod">
          <ac:chgData name="薛友文" userId="fb6655dc-52ac-443b-9956-bfcf42b5709b" providerId="ADAL" clId="{A90F0327-10EC-41BC-B5C4-8577304D3815}" dt="2021-03-08T10:18:49.140" v="12743" actId="1076"/>
          <ac:picMkLst>
            <pc:docMk/>
            <pc:sldMk cId="3994466615" sldId="2064"/>
            <ac:picMk id="9" creationId="{15F08521-A6D1-4C7E-BCD7-006A0997CB8D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35:26.232" v="13548"/>
        <pc:sldMkLst>
          <pc:docMk/>
          <pc:sldMk cId="1237137528" sldId="2065"/>
        </pc:sldMkLst>
        <pc:spChg chg="mod">
          <ac:chgData name="薛友文" userId="fb6655dc-52ac-443b-9956-bfcf42b5709b" providerId="ADAL" clId="{A90F0327-10EC-41BC-B5C4-8577304D3815}" dt="2021-03-08T10:20:16.975" v="12990"/>
          <ac:spMkLst>
            <pc:docMk/>
            <pc:sldMk cId="1237137528" sldId="2065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35:26.232" v="13548"/>
          <ac:graphicFrameMkLst>
            <pc:docMk/>
            <pc:sldMk cId="1237137528" sldId="2065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20:38.877" v="13031" actId="478"/>
          <ac:picMkLst>
            <pc:docMk/>
            <pc:sldMk cId="1237137528" sldId="2065"/>
            <ac:picMk id="3" creationId="{B2FC9D76-BE9A-4A5C-A45B-CC71A2C1E6DE}"/>
          </ac:picMkLst>
        </pc:picChg>
        <pc:picChg chg="del">
          <ac:chgData name="薛友文" userId="fb6655dc-52ac-443b-9956-bfcf42b5709b" providerId="ADAL" clId="{A90F0327-10EC-41BC-B5C4-8577304D3815}" dt="2021-03-08T10:20:38.877" v="13031" actId="478"/>
          <ac:picMkLst>
            <pc:docMk/>
            <pc:sldMk cId="1237137528" sldId="2065"/>
            <ac:picMk id="4" creationId="{BB4A2498-9C63-4757-9346-0A56E771E3EC}"/>
          </ac:picMkLst>
        </pc:picChg>
        <pc:picChg chg="add mod">
          <ac:chgData name="薛友文" userId="fb6655dc-52ac-443b-9956-bfcf42b5709b" providerId="ADAL" clId="{A90F0327-10EC-41BC-B5C4-8577304D3815}" dt="2021-03-08T10:25:47.645" v="13145" actId="1076"/>
          <ac:picMkLst>
            <pc:docMk/>
            <pc:sldMk cId="1237137528" sldId="2065"/>
            <ac:picMk id="5" creationId="{6B2A8BA6-FA0C-4BED-A0DA-508852839B13}"/>
          </ac:picMkLst>
        </pc:picChg>
        <pc:picChg chg="del">
          <ac:chgData name="薛友文" userId="fb6655dc-52ac-443b-9956-bfcf42b5709b" providerId="ADAL" clId="{A90F0327-10EC-41BC-B5C4-8577304D3815}" dt="2021-03-08T10:20:38.877" v="13031" actId="478"/>
          <ac:picMkLst>
            <pc:docMk/>
            <pc:sldMk cId="1237137528" sldId="2065"/>
            <ac:picMk id="9" creationId="{15F08521-A6D1-4C7E-BCD7-006A0997CB8D}"/>
          </ac:picMkLst>
        </pc:picChg>
        <pc:picChg chg="add mod">
          <ac:chgData name="薛友文" userId="fb6655dc-52ac-443b-9956-bfcf42b5709b" providerId="ADAL" clId="{A90F0327-10EC-41BC-B5C4-8577304D3815}" dt="2021-03-08T10:25:47.645" v="13145" actId="1076"/>
          <ac:picMkLst>
            <pc:docMk/>
            <pc:sldMk cId="1237137528" sldId="2065"/>
            <ac:picMk id="12" creationId="{2A0F6B57-30BE-48F7-83A5-0635AF49910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38:20.897" v="13819" actId="20577"/>
        <pc:sldMkLst>
          <pc:docMk/>
          <pc:sldMk cId="2113080430" sldId="2066"/>
        </pc:sldMkLst>
        <pc:graphicFrameChg chg="mod modGraphic">
          <ac:chgData name="薛友文" userId="fb6655dc-52ac-443b-9956-bfcf42b5709b" providerId="ADAL" clId="{A90F0327-10EC-41BC-B5C4-8577304D3815}" dt="2021-03-08T10:38:20.897" v="13819" actId="20577"/>
          <ac:graphicFrameMkLst>
            <pc:docMk/>
            <pc:sldMk cId="2113080430" sldId="2066"/>
            <ac:graphicFrameMk id="6" creationId="{02581159-3450-454D-AC8F-C19D0FF60DD3}"/>
          </ac:graphicFrameMkLst>
        </pc:graphicFrameChg>
        <pc:picChg chg="add mod">
          <ac:chgData name="薛友文" userId="fb6655dc-52ac-443b-9956-bfcf42b5709b" providerId="ADAL" clId="{A90F0327-10EC-41BC-B5C4-8577304D3815}" dt="2021-03-08T10:36:54.193" v="13577" actId="1076"/>
          <ac:picMkLst>
            <pc:docMk/>
            <pc:sldMk cId="2113080430" sldId="2066"/>
            <ac:picMk id="3" creationId="{66B47C72-B616-4723-9113-4C1176422D21}"/>
          </ac:picMkLst>
        </pc:picChg>
        <pc:picChg chg="mod">
          <ac:chgData name="薛友文" userId="fb6655dc-52ac-443b-9956-bfcf42b5709b" providerId="ADAL" clId="{A90F0327-10EC-41BC-B5C4-8577304D3815}" dt="2021-03-08T10:36:54.193" v="13577" actId="1076"/>
          <ac:picMkLst>
            <pc:docMk/>
            <pc:sldMk cId="2113080430" sldId="2066"/>
            <ac:picMk id="5" creationId="{6B2A8BA6-FA0C-4BED-A0DA-508852839B13}"/>
          </ac:picMkLst>
        </pc:picChg>
        <pc:picChg chg="add mod">
          <ac:chgData name="薛友文" userId="fb6655dc-52ac-443b-9956-bfcf42b5709b" providerId="ADAL" clId="{A90F0327-10EC-41BC-B5C4-8577304D3815}" dt="2021-03-08T10:36:54.193" v="13577" actId="1076"/>
          <ac:picMkLst>
            <pc:docMk/>
            <pc:sldMk cId="2113080430" sldId="2066"/>
            <ac:picMk id="9" creationId="{08428797-5891-4F19-B2B2-8A119468506C}"/>
          </ac:picMkLst>
        </pc:picChg>
        <pc:picChg chg="del">
          <ac:chgData name="薛友文" userId="fb6655dc-52ac-443b-9956-bfcf42b5709b" providerId="ADAL" clId="{A90F0327-10EC-41BC-B5C4-8577304D3815}" dt="2021-03-08T10:35:36.142" v="13566" actId="478"/>
          <ac:picMkLst>
            <pc:docMk/>
            <pc:sldMk cId="2113080430" sldId="2066"/>
            <ac:picMk id="12" creationId="{2A0F6B57-30BE-48F7-83A5-0635AF499107}"/>
          </ac:picMkLst>
        </pc:picChg>
      </pc:sldChg>
      <pc:sldChg chg="addSp delSp modSp add mod">
        <pc:chgData name="薛友文" userId="fb6655dc-52ac-443b-9956-bfcf42b5709b" providerId="ADAL" clId="{A90F0327-10EC-41BC-B5C4-8577304D3815}" dt="2021-03-08T10:42:34.978" v="14047"/>
        <pc:sldMkLst>
          <pc:docMk/>
          <pc:sldMk cId="4033720202" sldId="2067"/>
        </pc:sldMkLst>
        <pc:spChg chg="mod">
          <ac:chgData name="薛友文" userId="fb6655dc-52ac-443b-9956-bfcf42b5709b" providerId="ADAL" clId="{A90F0327-10EC-41BC-B5C4-8577304D3815}" dt="2021-03-08T10:38:37.795" v="13829"/>
          <ac:spMkLst>
            <pc:docMk/>
            <pc:sldMk cId="4033720202" sldId="2067"/>
            <ac:spMk id="11" creationId="{E9DE2F20-891B-42D1-B2D5-80EF12ED5C3C}"/>
          </ac:spMkLst>
        </pc:spChg>
        <pc:graphicFrameChg chg="mod modGraphic">
          <ac:chgData name="薛友文" userId="fb6655dc-52ac-443b-9956-bfcf42b5709b" providerId="ADAL" clId="{A90F0327-10EC-41BC-B5C4-8577304D3815}" dt="2021-03-08T10:42:34.978" v="14047"/>
          <ac:graphicFrameMkLst>
            <pc:docMk/>
            <pc:sldMk cId="4033720202" sldId="2067"/>
            <ac:graphicFrameMk id="6" creationId="{02581159-3450-454D-AC8F-C19D0FF60DD3}"/>
          </ac:graphicFrameMkLst>
        </pc:graphicFrameChg>
        <pc:picChg chg="del">
          <ac:chgData name="薛友文" userId="fb6655dc-52ac-443b-9956-bfcf42b5709b" providerId="ADAL" clId="{A90F0327-10EC-41BC-B5C4-8577304D3815}" dt="2021-03-08T10:38:50.874" v="13868" actId="478"/>
          <ac:picMkLst>
            <pc:docMk/>
            <pc:sldMk cId="4033720202" sldId="2067"/>
            <ac:picMk id="3" creationId="{66B47C72-B616-4723-9113-4C1176422D21}"/>
          </ac:picMkLst>
        </pc:picChg>
        <pc:picChg chg="add mod">
          <ac:chgData name="薛友文" userId="fb6655dc-52ac-443b-9956-bfcf42b5709b" providerId="ADAL" clId="{A90F0327-10EC-41BC-B5C4-8577304D3815}" dt="2021-03-08T10:41:38.519" v="13876" actId="1076"/>
          <ac:picMkLst>
            <pc:docMk/>
            <pc:sldMk cId="4033720202" sldId="2067"/>
            <ac:picMk id="4" creationId="{578A727B-F683-472D-B05D-B7A240F17351}"/>
          </ac:picMkLst>
        </pc:picChg>
        <pc:picChg chg="del">
          <ac:chgData name="薛友文" userId="fb6655dc-52ac-443b-9956-bfcf42b5709b" providerId="ADAL" clId="{A90F0327-10EC-41BC-B5C4-8577304D3815}" dt="2021-03-08T10:38:50.874" v="13868" actId="478"/>
          <ac:picMkLst>
            <pc:docMk/>
            <pc:sldMk cId="4033720202" sldId="2067"/>
            <ac:picMk id="5" creationId="{6B2A8BA6-FA0C-4BED-A0DA-508852839B13}"/>
          </ac:picMkLst>
        </pc:picChg>
        <pc:picChg chg="del">
          <ac:chgData name="薛友文" userId="fb6655dc-52ac-443b-9956-bfcf42b5709b" providerId="ADAL" clId="{A90F0327-10EC-41BC-B5C4-8577304D3815}" dt="2021-03-08T10:38:50.874" v="13868" actId="478"/>
          <ac:picMkLst>
            <pc:docMk/>
            <pc:sldMk cId="4033720202" sldId="2067"/>
            <ac:picMk id="9" creationId="{08428797-5891-4F19-B2B2-8A119468506C}"/>
          </ac:picMkLst>
        </pc:picChg>
        <pc:picChg chg="add mod">
          <ac:chgData name="薛友文" userId="fb6655dc-52ac-443b-9956-bfcf42b5709b" providerId="ADAL" clId="{A90F0327-10EC-41BC-B5C4-8577304D3815}" dt="2021-03-08T10:41:38.519" v="13876" actId="1076"/>
          <ac:picMkLst>
            <pc:docMk/>
            <pc:sldMk cId="4033720202" sldId="2067"/>
            <ac:picMk id="12" creationId="{67E739EB-A9E8-41C8-9991-C29EEE5D08CE}"/>
          </ac:picMkLst>
        </pc:picChg>
      </pc:sldChg>
      <pc:sldMasterChg chg="modSldLayout">
        <pc:chgData name="薛友文" userId="fb6655dc-52ac-443b-9956-bfcf42b5709b" providerId="ADAL" clId="{A90F0327-10EC-41BC-B5C4-8577304D3815}" dt="2021-03-08T03:43:33.788" v="1949" actId="21"/>
        <pc:sldMasterMkLst>
          <pc:docMk/>
          <pc:sldMasterMk cId="1403059996" sldId="2147483648"/>
        </pc:sldMasterMkLst>
        <pc:sldLayoutChg chg="addSp delSp modSp mod">
          <pc:chgData name="薛友文" userId="fb6655dc-52ac-443b-9956-bfcf42b5709b" providerId="ADAL" clId="{A90F0327-10EC-41BC-B5C4-8577304D3815}" dt="2021-03-08T03:43:33.788" v="1949" actId="21"/>
          <pc:sldLayoutMkLst>
            <pc:docMk/>
            <pc:sldMasterMk cId="1403059996" sldId="2147483648"/>
            <pc:sldLayoutMk cId="4227872299" sldId="2147483688"/>
          </pc:sldLayoutMkLst>
          <pc:spChg chg="add del mod">
            <ac:chgData name="薛友文" userId="fb6655dc-52ac-443b-9956-bfcf42b5709b" providerId="ADAL" clId="{A90F0327-10EC-41BC-B5C4-8577304D3815}" dt="2021-03-08T03:42:07.172" v="1939"/>
            <ac:spMkLst>
              <pc:docMk/>
              <pc:sldMasterMk cId="1403059996" sldId="2147483648"/>
              <pc:sldLayoutMk cId="4227872299" sldId="2147483688"/>
              <ac:spMk id="7" creationId="{9638E64E-8200-4E0E-919B-CF265C04C866}"/>
            </ac:spMkLst>
          </pc:spChg>
          <pc:spChg chg="add del mod">
            <ac:chgData name="薛友文" userId="fb6655dc-52ac-443b-9956-bfcf42b5709b" providerId="ADAL" clId="{A90F0327-10EC-41BC-B5C4-8577304D3815}" dt="2021-03-08T03:42:07.172" v="1939"/>
            <ac:spMkLst>
              <pc:docMk/>
              <pc:sldMasterMk cId="1403059996" sldId="2147483648"/>
              <pc:sldLayoutMk cId="4227872299" sldId="2147483688"/>
              <ac:spMk id="8" creationId="{F92A4E15-5D6D-48E6-8E9C-40D8F6024E0C}"/>
            </ac:spMkLst>
          </pc:spChg>
          <pc:spChg chg="del">
            <ac:chgData name="薛友文" userId="fb6655dc-52ac-443b-9956-bfcf42b5709b" providerId="ADAL" clId="{A90F0327-10EC-41BC-B5C4-8577304D3815}" dt="2021-03-08T03:41:29.685" v="1933" actId="478"/>
            <ac:spMkLst>
              <pc:docMk/>
              <pc:sldMasterMk cId="1403059996" sldId="2147483648"/>
              <pc:sldLayoutMk cId="4227872299" sldId="2147483688"/>
              <ac:spMk id="10" creationId="{00000000-0000-0000-0000-000000000000}"/>
            </ac:spMkLst>
          </pc:spChg>
          <pc:spChg chg="add del mod">
            <ac:chgData name="薛友文" userId="fb6655dc-52ac-443b-9956-bfcf42b5709b" providerId="ADAL" clId="{A90F0327-10EC-41BC-B5C4-8577304D3815}" dt="2021-03-08T03:42:34.446" v="1945" actId="478"/>
            <ac:spMkLst>
              <pc:docMk/>
              <pc:sldMasterMk cId="1403059996" sldId="2147483648"/>
              <pc:sldLayoutMk cId="4227872299" sldId="2147483688"/>
              <ac:spMk id="11" creationId="{BD0DEA58-1C71-4F02-A23C-801AAD30AC51}"/>
            </ac:spMkLst>
          </pc:spChg>
          <pc:spChg chg="add del mod">
            <ac:chgData name="薛友文" userId="fb6655dc-52ac-443b-9956-bfcf42b5709b" providerId="ADAL" clId="{A90F0327-10EC-41BC-B5C4-8577304D3815}" dt="2021-03-08T03:42:31.926" v="1944" actId="478"/>
            <ac:spMkLst>
              <pc:docMk/>
              <pc:sldMasterMk cId="1403059996" sldId="2147483648"/>
              <pc:sldLayoutMk cId="4227872299" sldId="2147483688"/>
              <ac:spMk id="12" creationId="{C35BB963-2215-4193-A186-83B73BBAA964}"/>
            </ac:spMkLst>
          </pc:spChg>
          <pc:graphicFrameChg chg="add del">
            <ac:chgData name="薛友文" userId="fb6655dc-52ac-443b-9956-bfcf42b5709b" providerId="ADAL" clId="{A90F0327-10EC-41BC-B5C4-8577304D3815}" dt="2021-03-08T03:41:50.386" v="1935"/>
            <ac:graphicFrameMkLst>
              <pc:docMk/>
              <pc:sldMasterMk cId="1403059996" sldId="2147483648"/>
              <pc:sldLayoutMk cId="4227872299" sldId="2147483688"/>
              <ac:graphicFrameMk id="2" creationId="{450973BF-6A82-4ACB-B99B-4542FDA85883}"/>
            </ac:graphicFrameMkLst>
          </pc:graphicFrameChg>
          <pc:graphicFrameChg chg="add del mod">
            <ac:chgData name="薛友文" userId="fb6655dc-52ac-443b-9956-bfcf42b5709b" providerId="ADAL" clId="{A90F0327-10EC-41BC-B5C4-8577304D3815}" dt="2021-03-08T03:42:07.172" v="1939"/>
            <ac:graphicFrameMkLst>
              <pc:docMk/>
              <pc:sldMasterMk cId="1403059996" sldId="2147483648"/>
              <pc:sldLayoutMk cId="4227872299" sldId="2147483688"/>
              <ac:graphicFrameMk id="6" creationId="{CD9B01CD-C6B4-40A3-BF29-2F0A44976472}"/>
            </ac:graphicFrameMkLst>
          </pc:graphicFrameChg>
          <pc:graphicFrameChg chg="add del mod modGraphic">
            <ac:chgData name="薛友文" userId="fb6655dc-52ac-443b-9956-bfcf42b5709b" providerId="ADAL" clId="{A90F0327-10EC-41BC-B5C4-8577304D3815}" dt="2021-03-08T03:43:33.788" v="1949" actId="21"/>
            <ac:graphicFrameMkLst>
              <pc:docMk/>
              <pc:sldMasterMk cId="1403059996" sldId="2147483648"/>
              <pc:sldLayoutMk cId="4227872299" sldId="2147483688"/>
              <ac:graphicFrameMk id="9" creationId="{B6190A16-17A0-4945-8745-F824D89BF677}"/>
            </ac:graphicFrameMkLst>
          </pc:graphicFrameChg>
          <pc:picChg chg="del">
            <ac:chgData name="薛友文" userId="fb6655dc-52ac-443b-9956-bfcf42b5709b" providerId="ADAL" clId="{A90F0327-10EC-41BC-B5C4-8577304D3815}" dt="2021-03-08T03:43:33.788" v="1949" actId="21"/>
            <ac:picMkLst>
              <pc:docMk/>
              <pc:sldMasterMk cId="1403059996" sldId="2147483648"/>
              <pc:sldLayoutMk cId="4227872299" sldId="2147483688"/>
              <ac:picMk id="4" creationId="{B4BEF8E2-DE63-4106-B799-F8EFEDF1C59F}"/>
            </ac:picMkLst>
          </pc:picChg>
        </pc:sldLayoutChg>
      </pc:sldMasterChg>
      <pc:sldMasterChg chg="modSldLayout">
        <pc:chgData name="薛友文" userId="fb6655dc-52ac-443b-9956-bfcf42b5709b" providerId="ADAL" clId="{A90F0327-10EC-41BC-B5C4-8577304D3815}" dt="2021-03-08T03:57:14.334" v="2002" actId="478"/>
        <pc:sldMasterMkLst>
          <pc:docMk/>
          <pc:sldMasterMk cId="4121960814" sldId="2147483660"/>
        </pc:sldMasterMkLst>
        <pc:sldLayoutChg chg="addSp delSp modSp mod">
          <pc:chgData name="薛友文" userId="fb6655dc-52ac-443b-9956-bfcf42b5709b" providerId="ADAL" clId="{A90F0327-10EC-41BC-B5C4-8577304D3815}" dt="2021-03-08T03:48:04.042" v="1987" actId="207"/>
          <pc:sldLayoutMkLst>
            <pc:docMk/>
            <pc:sldMasterMk cId="4121960814" sldId="2147483660"/>
            <pc:sldLayoutMk cId="886081452" sldId="2147483667"/>
          </pc:sldLayoutMkLst>
          <pc:spChg chg="del">
            <ac:chgData name="薛友文" userId="fb6655dc-52ac-443b-9956-bfcf42b5709b" providerId="ADAL" clId="{A90F0327-10EC-41BC-B5C4-8577304D3815}" dt="2021-03-08T03:44:04.065" v="1956" actId="478"/>
            <ac:spMkLst>
              <pc:docMk/>
              <pc:sldMasterMk cId="4121960814" sldId="2147483660"/>
              <pc:sldLayoutMk cId="886081452" sldId="2147483667"/>
              <ac:spMk id="3" creationId="{999FA81A-9749-4173-8B87-35102F842876}"/>
            </ac:spMkLst>
          </pc:spChg>
          <pc:spChg chg="add del mod">
            <ac:chgData name="薛友文" userId="fb6655dc-52ac-443b-9956-bfcf42b5709b" providerId="ADAL" clId="{A90F0327-10EC-41BC-B5C4-8577304D3815}" dt="2021-03-08T03:43:51.562" v="1953"/>
            <ac:spMkLst>
              <pc:docMk/>
              <pc:sldMasterMk cId="4121960814" sldId="2147483660"/>
              <pc:sldLayoutMk cId="886081452" sldId="2147483667"/>
              <ac:spMk id="7" creationId="{43BC7AC4-66C0-4C62-9EBC-2CB5CF8D934B}"/>
            </ac:spMkLst>
          </pc:spChg>
          <pc:spChg chg="add del mod">
            <ac:chgData name="薛友文" userId="fb6655dc-52ac-443b-9956-bfcf42b5709b" providerId="ADAL" clId="{A90F0327-10EC-41BC-B5C4-8577304D3815}" dt="2021-03-08T03:48:04.042" v="1987" actId="207"/>
            <ac:spMkLst>
              <pc:docMk/>
              <pc:sldMasterMk cId="4121960814" sldId="2147483660"/>
              <pc:sldLayoutMk cId="886081452" sldId="2147483667"/>
              <ac:spMk id="8" creationId="{946B945F-839E-4FE8-A0FF-D3FD64B241A6}"/>
            </ac:spMkLst>
          </pc:spChg>
          <pc:spChg chg="del">
            <ac:chgData name="薛友文" userId="fb6655dc-52ac-443b-9956-bfcf42b5709b" providerId="ADAL" clId="{A90F0327-10EC-41BC-B5C4-8577304D3815}" dt="2021-03-08T03:43:42.378" v="1950" actId="478"/>
            <ac:spMkLst>
              <pc:docMk/>
              <pc:sldMasterMk cId="4121960814" sldId="2147483660"/>
              <pc:sldLayoutMk cId="886081452" sldId="2147483667"/>
              <ac:spMk id="10" creationId="{00000000-0000-0000-0000-000000000000}"/>
            </ac:spMkLst>
          </pc:spChg>
          <pc:spChg chg="add del mod">
            <ac:chgData name="薛友文" userId="fb6655dc-52ac-443b-9956-bfcf42b5709b" providerId="ADAL" clId="{A90F0327-10EC-41BC-B5C4-8577304D3815}" dt="2021-03-08T03:46:32.046" v="1980"/>
            <ac:spMkLst>
              <pc:docMk/>
              <pc:sldMasterMk cId="4121960814" sldId="2147483660"/>
              <pc:sldLayoutMk cId="886081452" sldId="2147483667"/>
              <ac:spMk id="16" creationId="{2816EA73-3450-4F33-8FBF-EA471A188E8F}"/>
            </ac:spMkLst>
          </pc:spChg>
          <pc:graphicFrameChg chg="add del mod">
            <ac:chgData name="薛友文" userId="fb6655dc-52ac-443b-9956-bfcf42b5709b" providerId="ADAL" clId="{A90F0327-10EC-41BC-B5C4-8577304D3815}" dt="2021-03-08T03:44:32.774" v="1961"/>
            <ac:graphicFrameMkLst>
              <pc:docMk/>
              <pc:sldMasterMk cId="4121960814" sldId="2147483660"/>
              <pc:sldLayoutMk cId="886081452" sldId="2147483667"/>
              <ac:graphicFrameMk id="2" creationId="{DE19BE65-9992-4A7D-ABC6-2A0E08A51079}"/>
            </ac:graphicFrameMkLst>
          </pc:graphicFrameChg>
          <pc:graphicFrameChg chg="add del mod modGraphic">
            <ac:chgData name="薛友文" userId="fb6655dc-52ac-443b-9956-bfcf42b5709b" providerId="ADAL" clId="{A90F0327-10EC-41BC-B5C4-8577304D3815}" dt="2021-03-08T03:46:53.244" v="1983" actId="478"/>
            <ac:graphicFrameMkLst>
              <pc:docMk/>
              <pc:sldMasterMk cId="4121960814" sldId="2147483660"/>
              <pc:sldLayoutMk cId="886081452" sldId="2147483667"/>
              <ac:graphicFrameMk id="6" creationId="{E66AB3D9-E544-4CE0-B145-5401DB616A55}"/>
            </ac:graphicFrameMkLst>
          </pc:graphicFrameChg>
          <pc:picChg chg="del mod">
            <ac:chgData name="薛友文" userId="fb6655dc-52ac-443b-9956-bfcf42b5709b" providerId="ADAL" clId="{A90F0327-10EC-41BC-B5C4-8577304D3815}" dt="2021-03-08T03:45:58.285" v="1977" actId="478"/>
            <ac:picMkLst>
              <pc:docMk/>
              <pc:sldMasterMk cId="4121960814" sldId="2147483660"/>
              <pc:sldLayoutMk cId="886081452" sldId="2147483667"/>
              <ac:picMk id="4" creationId="{B4BEF8E2-DE63-4106-B799-F8EFEDF1C59F}"/>
            </ac:picMkLst>
          </pc:picChg>
          <pc:picChg chg="add del mod">
            <ac:chgData name="薛友文" userId="fb6655dc-52ac-443b-9956-bfcf42b5709b" providerId="ADAL" clId="{A90F0327-10EC-41BC-B5C4-8577304D3815}" dt="2021-03-08T03:46:45.553" v="1982" actId="478"/>
            <ac:picMkLst>
              <pc:docMk/>
              <pc:sldMasterMk cId="4121960814" sldId="2147483660"/>
              <pc:sldLayoutMk cId="886081452" sldId="2147483667"/>
              <ac:picMk id="5" creationId="{CB5A94C5-8D70-43EF-AE8C-F9F9F7941788}"/>
            </ac:picMkLst>
          </pc:picChg>
          <pc:cxnChg chg="add del mod">
            <ac:chgData name="薛友文" userId="fb6655dc-52ac-443b-9956-bfcf42b5709b" providerId="ADAL" clId="{A90F0327-10EC-41BC-B5C4-8577304D3815}" dt="2021-03-08T03:46:55.343" v="1984" actId="478"/>
            <ac:cxnSpMkLst>
              <pc:docMk/>
              <pc:sldMasterMk cId="4121960814" sldId="2147483660"/>
              <pc:sldLayoutMk cId="886081452" sldId="2147483667"/>
              <ac:cxnSpMk id="11" creationId="{7D7879B9-1796-4E67-A49E-E649AE68D42F}"/>
            </ac:cxnSpMkLst>
          </pc:cxnChg>
          <pc:cxnChg chg="add del mod">
            <ac:chgData name="薛友文" userId="fb6655dc-52ac-443b-9956-bfcf42b5709b" providerId="ADAL" clId="{A90F0327-10EC-41BC-B5C4-8577304D3815}" dt="2021-03-08T03:46:57.610" v="1985" actId="478"/>
            <ac:cxnSpMkLst>
              <pc:docMk/>
              <pc:sldMasterMk cId="4121960814" sldId="2147483660"/>
              <pc:sldLayoutMk cId="886081452" sldId="2147483667"/>
              <ac:cxnSpMk id="13" creationId="{544C6654-846D-4BCA-B38B-2B1D7C82269A}"/>
            </ac:cxnSpMkLst>
          </pc:cxnChg>
        </pc:sldLayoutChg>
        <pc:sldLayoutChg chg="addSp delSp modSp mod">
          <pc:chgData name="薛友文" userId="fb6655dc-52ac-443b-9956-bfcf42b5709b" providerId="ADAL" clId="{A90F0327-10EC-41BC-B5C4-8577304D3815}" dt="2021-03-08T03:57:14.334" v="2002" actId="478"/>
          <pc:sldLayoutMkLst>
            <pc:docMk/>
            <pc:sldMasterMk cId="4121960814" sldId="2147483660"/>
            <pc:sldLayoutMk cId="298377611" sldId="2147483689"/>
          </pc:sldLayoutMkLst>
          <pc:spChg chg="add del mod">
            <ac:chgData name="薛友文" userId="fb6655dc-52ac-443b-9956-bfcf42b5709b" providerId="ADAL" clId="{A90F0327-10EC-41BC-B5C4-8577304D3815}" dt="2021-03-08T03:54:15.173" v="1995" actId="11529"/>
            <ac:spMkLst>
              <pc:docMk/>
              <pc:sldMasterMk cId="4121960814" sldId="2147483660"/>
              <pc:sldLayoutMk cId="298377611" sldId="2147483689"/>
              <ac:spMk id="2" creationId="{C8B4E958-5FA3-49B6-A50E-0D9D26AF9CCB}"/>
            </ac:spMkLst>
          </pc:spChg>
          <pc:spChg chg="mod">
            <ac:chgData name="薛友文" userId="fb6655dc-52ac-443b-9956-bfcf42b5709b" providerId="ADAL" clId="{A90F0327-10EC-41BC-B5C4-8577304D3815}" dt="2021-03-08T03:56:45.786" v="1999" actId="1076"/>
            <ac:spMkLst>
              <pc:docMk/>
              <pc:sldMasterMk cId="4121960814" sldId="2147483660"/>
              <pc:sldLayoutMk cId="298377611" sldId="2147483689"/>
              <ac:spMk id="8" creationId="{946B945F-839E-4FE8-A0FF-D3FD64B241A6}"/>
            </ac:spMkLst>
          </pc:spChg>
          <pc:spChg chg="mod">
            <ac:chgData name="薛友文" userId="fb6655dc-52ac-443b-9956-bfcf42b5709b" providerId="ADAL" clId="{A90F0327-10EC-41BC-B5C4-8577304D3815}" dt="2021-03-08T03:48:37.073" v="1989"/>
            <ac:spMkLst>
              <pc:docMk/>
              <pc:sldMasterMk cId="4121960814" sldId="2147483660"/>
              <pc:sldLayoutMk cId="298377611" sldId="2147483689"/>
              <ac:spMk id="9" creationId="{36306713-2ACF-4491-A199-87C9E7F0B5ED}"/>
            </ac:spMkLst>
          </pc:spChg>
          <pc:spChg chg="mod">
            <ac:chgData name="薛友文" userId="fb6655dc-52ac-443b-9956-bfcf42b5709b" providerId="ADAL" clId="{A90F0327-10EC-41BC-B5C4-8577304D3815}" dt="2021-03-08T03:48:39.930" v="1990" actId="20577"/>
            <ac:spMkLst>
              <pc:docMk/>
              <pc:sldMasterMk cId="4121960814" sldId="2147483660"/>
              <pc:sldLayoutMk cId="298377611" sldId="2147483689"/>
              <ac:spMk id="10" creationId="{0FA9B044-90B6-4B43-B91A-1BEB522BBA24}"/>
            </ac:spMkLst>
          </pc:spChg>
          <pc:grpChg chg="add mod">
            <ac:chgData name="薛友文" userId="fb6655dc-52ac-443b-9956-bfcf42b5709b" providerId="ADAL" clId="{A90F0327-10EC-41BC-B5C4-8577304D3815}" dt="2021-03-08T03:48:37.073" v="1989"/>
            <ac:grpSpMkLst>
              <pc:docMk/>
              <pc:sldMasterMk cId="4121960814" sldId="2147483660"/>
              <pc:sldLayoutMk cId="298377611" sldId="2147483689"/>
              <ac:grpSpMk id="7" creationId="{DD098A50-4D0E-4969-8BE4-AA28626764F4}"/>
            </ac:grpSpMkLst>
          </pc:grpChg>
          <pc:graphicFrameChg chg="del modGraphic">
            <ac:chgData name="薛友文" userId="fb6655dc-52ac-443b-9956-bfcf42b5709b" providerId="ADAL" clId="{A90F0327-10EC-41BC-B5C4-8577304D3815}" dt="2021-03-08T03:57:08.588" v="2001" actId="478"/>
            <ac:graphicFrameMkLst>
              <pc:docMk/>
              <pc:sldMasterMk cId="4121960814" sldId="2147483660"/>
              <pc:sldLayoutMk cId="298377611" sldId="2147483689"/>
              <ac:graphicFrameMk id="6" creationId="{E66AB3D9-E544-4CE0-B145-5401DB616A55}"/>
            </ac:graphicFrameMkLst>
          </pc:graphicFrameChg>
          <pc:cxnChg chg="del">
            <ac:chgData name="薛友文" userId="fb6655dc-52ac-443b-9956-bfcf42b5709b" providerId="ADAL" clId="{A90F0327-10EC-41BC-B5C4-8577304D3815}" dt="2021-03-08T03:57:14.334" v="2002" actId="478"/>
            <ac:cxnSpMkLst>
              <pc:docMk/>
              <pc:sldMasterMk cId="4121960814" sldId="2147483660"/>
              <pc:sldLayoutMk cId="298377611" sldId="2147483689"/>
              <ac:cxnSpMk id="11" creationId="{7D7879B9-1796-4E67-A49E-E649AE68D42F}"/>
            </ac:cxnSpMkLst>
          </pc:cxnChg>
          <pc:cxnChg chg="del">
            <ac:chgData name="薛友文" userId="fb6655dc-52ac-443b-9956-bfcf42b5709b" providerId="ADAL" clId="{A90F0327-10EC-41BC-B5C4-8577304D3815}" dt="2021-03-08T03:57:14.334" v="2002" actId="478"/>
            <ac:cxnSpMkLst>
              <pc:docMk/>
              <pc:sldMasterMk cId="4121960814" sldId="2147483660"/>
              <pc:sldLayoutMk cId="298377611" sldId="2147483689"/>
              <ac:cxnSpMk id="13" creationId="{544C6654-846D-4BCA-B38B-2B1D7C82269A}"/>
            </ac:cxnSpMkLst>
          </pc:cxnChg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3-08T10:38:00.324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3/19/2021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3/19/2021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03885-BE8B-41DA-867E-71767820FE0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5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03885-BE8B-41DA-867E-71767820FE0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5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D65D-9C02-4EE1-B031-3CCDB4FC731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32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3892" y="2420888"/>
            <a:ext cx="9361040" cy="1008112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4800" b="0">
                <a:solidFill>
                  <a:schemeClr val="tx1"/>
                </a:solidFill>
                <a:latin typeface="DIN-Medium" panose="020B0500000000000000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r>
              <a:rPr lang="en-US" altLang="zh-TW" dirty="0"/>
              <a:t>123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8108" y="3573016"/>
            <a:ext cx="5472608" cy="576064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spc="200" baseline="0">
                <a:solidFill>
                  <a:schemeClr val="tx1"/>
                </a:solidFill>
                <a:latin typeface="DIN-Regular" panose="020B0500000000000000" pitchFamily="34" charset="0"/>
                <a:ea typeface="文鼎新中黑" panose="020B0609010101010101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  <a:r>
              <a:rPr lang="en-US" altLang="zh-TW" dirty="0"/>
              <a:t>123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742215" y="1751012"/>
            <a:ext cx="6399133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99FA81A-9749-4173-8B87-35102F842876}"/>
              </a:ext>
            </a:extLst>
          </p:cNvPr>
          <p:cNvSpPr/>
          <p:nvPr userDrawn="1"/>
        </p:nvSpPr>
        <p:spPr>
          <a:xfrm>
            <a:off x="1" y="1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BEF8E2-DE63-4106-B799-F8EFEDF1C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12095"/>
            <a:ext cx="1068051" cy="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99FA81A-9749-4173-8B87-35102F842876}"/>
              </a:ext>
            </a:extLst>
          </p:cNvPr>
          <p:cNvSpPr/>
          <p:nvPr userDrawn="1"/>
        </p:nvSpPr>
        <p:spPr>
          <a:xfrm>
            <a:off x="1" y="1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42278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17A87-2856-49EB-B602-1F146C72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37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845B77-F3E6-47AF-A29F-008CFF74D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12095"/>
            <a:ext cx="1068051" cy="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8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215439" y="2762250"/>
            <a:ext cx="249675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846035" y="2762250"/>
            <a:ext cx="249675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7476630" y="2762250"/>
            <a:ext cx="249675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88824" cy="3562350"/>
          </a:xfrm>
          <a:custGeom>
            <a:avLst/>
            <a:gdLst>
              <a:gd name="connsiteX0" fmla="*/ 0 w 12191999"/>
              <a:gd name="connsiteY0" fmla="*/ 0 h 3562350"/>
              <a:gd name="connsiteX1" fmla="*/ 12191999 w 12191999"/>
              <a:gd name="connsiteY1" fmla="*/ 0 h 3562350"/>
              <a:gd name="connsiteX2" fmla="*/ 12191999 w 12191999"/>
              <a:gd name="connsiteY2" fmla="*/ 3562350 h 3562350"/>
              <a:gd name="connsiteX3" fmla="*/ 0 w 12191999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562350">
                <a:moveTo>
                  <a:pt x="0" y="0"/>
                </a:moveTo>
                <a:lnTo>
                  <a:pt x="12191999" y="0"/>
                </a:lnTo>
                <a:lnTo>
                  <a:pt x="12191999" y="3562350"/>
                </a:lnTo>
                <a:lnTo>
                  <a:pt x="0" y="3562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2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809280" y="2213986"/>
            <a:ext cx="2514030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3828026" y="2213986"/>
            <a:ext cx="2514030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5846772" y="2213986"/>
            <a:ext cx="2514030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7865518" y="2213986"/>
            <a:ext cx="2514030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7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5A94C5-8D70-43EF-AE8C-F9F9F79417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97352"/>
            <a:ext cx="1068051" cy="1752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46B945F-839E-4FE8-A0FF-D3FD64B241A6}"/>
              </a:ext>
            </a:extLst>
          </p:cNvPr>
          <p:cNvSpPr/>
          <p:nvPr userDrawn="1"/>
        </p:nvSpPr>
        <p:spPr>
          <a:xfrm>
            <a:off x="0" y="0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幼圆" panose="020105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5A94C5-8D70-43EF-AE8C-F9F9F7941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97352"/>
            <a:ext cx="1068051" cy="1752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46B945F-839E-4FE8-A0FF-D3FD64B241A6}"/>
              </a:ext>
            </a:extLst>
          </p:cNvPr>
          <p:cNvSpPr/>
          <p:nvPr userDrawn="1"/>
        </p:nvSpPr>
        <p:spPr>
          <a:xfrm>
            <a:off x="0" y="0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098A50-4D0E-4969-8BE4-AA28626764F4}"/>
              </a:ext>
            </a:extLst>
          </p:cNvPr>
          <p:cNvGrpSpPr/>
          <p:nvPr userDrawn="1"/>
        </p:nvGrpSpPr>
        <p:grpSpPr>
          <a:xfrm>
            <a:off x="517462" y="169302"/>
            <a:ext cx="11402265" cy="544394"/>
            <a:chOff x="521200" y="218990"/>
            <a:chExt cx="11402265" cy="544394"/>
          </a:xfrm>
        </p:grpSpPr>
        <p:sp>
          <p:nvSpPr>
            <p:cNvPr id="9" name="任意多边形 7">
              <a:extLst>
                <a:ext uri="{FF2B5EF4-FFF2-40B4-BE49-F238E27FC236}">
                  <a16:creationId xmlns:a16="http://schemas.microsoft.com/office/drawing/2014/main" id="{36306713-2ACF-4491-A199-87C9E7F0B5ED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V="1">
              <a:off x="521200" y="687784"/>
              <a:ext cx="11402265" cy="75600"/>
            </a:xfrm>
            <a:custGeom>
              <a:avLst/>
              <a:gdLst>
                <a:gd name="connsiteX0" fmla="*/ 0 w 12125327"/>
                <a:gd name="connsiteY0" fmla="*/ 0 h 31282"/>
                <a:gd name="connsiteX1" fmla="*/ 12125327 w 12125327"/>
                <a:gd name="connsiteY1" fmla="*/ 0 h 31282"/>
                <a:gd name="connsiteX2" fmla="*/ 12125327 w 12125327"/>
                <a:gd name="connsiteY2" fmla="*/ 31282 h 31282"/>
                <a:gd name="connsiteX3" fmla="*/ 17139 w 12125327"/>
                <a:gd name="connsiteY3" fmla="*/ 31282 h 3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25327" h="31282">
                  <a:moveTo>
                    <a:pt x="0" y="0"/>
                  </a:moveTo>
                  <a:lnTo>
                    <a:pt x="12125327" y="0"/>
                  </a:lnTo>
                  <a:lnTo>
                    <a:pt x="12125327" y="31282"/>
                  </a:lnTo>
                  <a:lnTo>
                    <a:pt x="17139" y="31282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0FA9B044-90B6-4B43-B91A-1BEB522BBA24}"/>
                </a:ext>
              </a:extLst>
            </p:cNvPr>
            <p:cNvSpPr txBox="1"/>
            <p:nvPr/>
          </p:nvSpPr>
          <p:spPr>
            <a:xfrm>
              <a:off x="909836" y="218990"/>
              <a:ext cx="4537672" cy="379378"/>
            </a:xfrm>
            <a:prstGeom prst="rect">
              <a:avLst/>
            </a:prstGeom>
          </p:spPr>
          <p:txBody>
            <a:bodyPr lIns="0" r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l">
                <a:defRPr/>
              </a:pPr>
              <a:endPara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5A94C5-8D70-43EF-AE8C-F9F9F7941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404" y="6597352"/>
            <a:ext cx="1068051" cy="175261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E66AB3D9-E544-4CE0-B145-5401DB616A5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3326052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46B945F-839E-4FE8-A0FF-D3FD64B241A6}"/>
              </a:ext>
            </a:extLst>
          </p:cNvPr>
          <p:cNvSpPr/>
          <p:nvPr userDrawn="1"/>
        </p:nvSpPr>
        <p:spPr>
          <a:xfrm>
            <a:off x="0" y="0"/>
            <a:ext cx="984762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幼圆" panose="02010509060101010101" pitchFamily="49" charset="-122"/>
              <a:cs typeface="+mn-cs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D7879B9-1796-4E67-A49E-E649AE68D42F}"/>
              </a:ext>
            </a:extLst>
          </p:cNvPr>
          <p:cNvCxnSpPr/>
          <p:nvPr userDrawn="1"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44C6654-846D-4BCA-B38B-2B1D7C82269A}"/>
              </a:ext>
            </a:extLst>
          </p:cNvPr>
          <p:cNvCxnSpPr>
            <a:cxnSpLocks/>
          </p:cNvCxnSpPr>
          <p:nvPr userDrawn="1"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098A50-4D0E-4969-8BE4-AA28626764F4}"/>
              </a:ext>
            </a:extLst>
          </p:cNvPr>
          <p:cNvGrpSpPr/>
          <p:nvPr userDrawn="1"/>
        </p:nvGrpSpPr>
        <p:grpSpPr>
          <a:xfrm>
            <a:off x="517462" y="169302"/>
            <a:ext cx="11402265" cy="544394"/>
            <a:chOff x="521200" y="218990"/>
            <a:chExt cx="11402265" cy="544394"/>
          </a:xfrm>
        </p:grpSpPr>
        <p:sp>
          <p:nvSpPr>
            <p:cNvPr id="9" name="任意多边形 7">
              <a:extLst>
                <a:ext uri="{FF2B5EF4-FFF2-40B4-BE49-F238E27FC236}">
                  <a16:creationId xmlns:a16="http://schemas.microsoft.com/office/drawing/2014/main" id="{36306713-2ACF-4491-A199-87C9E7F0B5ED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V="1">
              <a:off x="521200" y="687784"/>
              <a:ext cx="11402265" cy="75600"/>
            </a:xfrm>
            <a:custGeom>
              <a:avLst/>
              <a:gdLst>
                <a:gd name="connsiteX0" fmla="*/ 0 w 12125327"/>
                <a:gd name="connsiteY0" fmla="*/ 0 h 31282"/>
                <a:gd name="connsiteX1" fmla="*/ 12125327 w 12125327"/>
                <a:gd name="connsiteY1" fmla="*/ 0 h 31282"/>
                <a:gd name="connsiteX2" fmla="*/ 12125327 w 12125327"/>
                <a:gd name="connsiteY2" fmla="*/ 31282 h 31282"/>
                <a:gd name="connsiteX3" fmla="*/ 17139 w 12125327"/>
                <a:gd name="connsiteY3" fmla="*/ 31282 h 3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25327" h="31282">
                  <a:moveTo>
                    <a:pt x="0" y="0"/>
                  </a:moveTo>
                  <a:lnTo>
                    <a:pt x="12125327" y="0"/>
                  </a:lnTo>
                  <a:lnTo>
                    <a:pt x="12125327" y="31282"/>
                  </a:lnTo>
                  <a:lnTo>
                    <a:pt x="17139" y="31282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0FA9B044-90B6-4B43-B91A-1BEB522BBA24}"/>
                </a:ext>
              </a:extLst>
            </p:cNvPr>
            <p:cNvSpPr txBox="1"/>
            <p:nvPr/>
          </p:nvSpPr>
          <p:spPr>
            <a:xfrm>
              <a:off x="909836" y="218990"/>
              <a:ext cx="4537672" cy="379378"/>
            </a:xfrm>
            <a:prstGeom prst="rect">
              <a:avLst/>
            </a:prstGeom>
          </p:spPr>
          <p:txBody>
            <a:bodyPr lIns="0" r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l">
                <a:defRPr/>
              </a:pPr>
              <a:endPara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57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684" y="1849256"/>
            <a:ext cx="6053421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0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323171" y="6"/>
            <a:ext cx="5865655" cy="6857994"/>
          </a:xfrm>
          <a:custGeom>
            <a:avLst/>
            <a:gdLst>
              <a:gd name="connsiteX0" fmla="*/ 1633625 w 5867183"/>
              <a:gd name="connsiteY0" fmla="*/ 2305029 h 6857994"/>
              <a:gd name="connsiteX1" fmla="*/ 1704595 w 5867183"/>
              <a:gd name="connsiteY1" fmla="*/ 2320414 h 6857994"/>
              <a:gd name="connsiteX2" fmla="*/ 1798767 w 5867183"/>
              <a:gd name="connsiteY2" fmla="*/ 2561278 h 6857994"/>
              <a:gd name="connsiteX3" fmla="*/ 350435 w 5867183"/>
              <a:gd name="connsiteY3" fmla="*/ 5869185 h 6857994"/>
              <a:gd name="connsiteX4" fmla="*/ 109572 w 5867183"/>
              <a:gd name="connsiteY4" fmla="*/ 5963357 h 6857994"/>
              <a:gd name="connsiteX5" fmla="*/ 15400 w 5867183"/>
              <a:gd name="connsiteY5" fmla="*/ 5722494 h 6857994"/>
              <a:gd name="connsiteX6" fmla="*/ 1463732 w 5867183"/>
              <a:gd name="connsiteY6" fmla="*/ 2414587 h 6857994"/>
              <a:gd name="connsiteX7" fmla="*/ 1633625 w 5867183"/>
              <a:gd name="connsiteY7" fmla="*/ 2305029 h 6857994"/>
              <a:gd name="connsiteX8" fmla="*/ 1377121 w 5867183"/>
              <a:gd name="connsiteY8" fmla="*/ 1786946 h 6857994"/>
              <a:gd name="connsiteX9" fmla="*/ 1448091 w 5867183"/>
              <a:gd name="connsiteY9" fmla="*/ 1802331 h 6857994"/>
              <a:gd name="connsiteX10" fmla="*/ 1542262 w 5867183"/>
              <a:gd name="connsiteY10" fmla="*/ 2043195 h 6857994"/>
              <a:gd name="connsiteX11" fmla="*/ 465175 w 5867183"/>
              <a:gd name="connsiteY11" fmla="*/ 4503199 h 6857994"/>
              <a:gd name="connsiteX12" fmla="*/ 224312 w 5867183"/>
              <a:gd name="connsiteY12" fmla="*/ 4597371 h 6857994"/>
              <a:gd name="connsiteX13" fmla="*/ 130140 w 5867183"/>
              <a:gd name="connsiteY13" fmla="*/ 4356508 h 6857994"/>
              <a:gd name="connsiteX14" fmla="*/ 1207227 w 5867183"/>
              <a:gd name="connsiteY14" fmla="*/ 1896503 h 6857994"/>
              <a:gd name="connsiteX15" fmla="*/ 1377121 w 5867183"/>
              <a:gd name="connsiteY15" fmla="*/ 1786946 h 6857994"/>
              <a:gd name="connsiteX16" fmla="*/ 2593035 w 5867183"/>
              <a:gd name="connsiteY16" fmla="*/ 1184187 h 6857994"/>
              <a:gd name="connsiteX17" fmla="*/ 2664005 w 5867183"/>
              <a:gd name="connsiteY17" fmla="*/ 1199572 h 6857994"/>
              <a:gd name="connsiteX18" fmla="*/ 2758177 w 5867183"/>
              <a:gd name="connsiteY18" fmla="*/ 1440435 h 6857994"/>
              <a:gd name="connsiteX19" fmla="*/ 940965 w 5867183"/>
              <a:gd name="connsiteY19" fmla="*/ 5590846 h 6857994"/>
              <a:gd name="connsiteX20" fmla="*/ 700102 w 5867183"/>
              <a:gd name="connsiteY20" fmla="*/ 5685018 h 6857994"/>
              <a:gd name="connsiteX21" fmla="*/ 605930 w 5867183"/>
              <a:gd name="connsiteY21" fmla="*/ 5444154 h 6857994"/>
              <a:gd name="connsiteX22" fmla="*/ 2423141 w 5867183"/>
              <a:gd name="connsiteY22" fmla="*/ 1293744 h 6857994"/>
              <a:gd name="connsiteX23" fmla="*/ 2593035 w 5867183"/>
              <a:gd name="connsiteY23" fmla="*/ 1184187 h 6857994"/>
              <a:gd name="connsiteX24" fmla="*/ 3447963 w 5867183"/>
              <a:gd name="connsiteY24" fmla="*/ 0 h 6857994"/>
              <a:gd name="connsiteX25" fmla="*/ 5867183 w 5867183"/>
              <a:gd name="connsiteY25" fmla="*/ 0 h 6857994"/>
              <a:gd name="connsiteX26" fmla="*/ 5867183 w 5867183"/>
              <a:gd name="connsiteY26" fmla="*/ 6857994 h 6857994"/>
              <a:gd name="connsiteX27" fmla="*/ 491267 w 5867183"/>
              <a:gd name="connsiteY27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7183" h="6857994">
                <a:moveTo>
                  <a:pt x="1633625" y="2305029"/>
                </a:moveTo>
                <a:cubicBezTo>
                  <a:pt x="1657378" y="2305327"/>
                  <a:pt x="1681465" y="2310287"/>
                  <a:pt x="1704595" y="2320414"/>
                </a:cubicBezTo>
                <a:cubicBezTo>
                  <a:pt x="1797113" y="2360922"/>
                  <a:pt x="1839274" y="2468760"/>
                  <a:pt x="1798767" y="2561278"/>
                </a:cubicBezTo>
                <a:lnTo>
                  <a:pt x="350435" y="5869185"/>
                </a:lnTo>
                <a:cubicBezTo>
                  <a:pt x="309928" y="5961703"/>
                  <a:pt x="202089" y="6003865"/>
                  <a:pt x="109572" y="5963357"/>
                </a:cubicBezTo>
                <a:cubicBezTo>
                  <a:pt x="17054" y="5922849"/>
                  <a:pt x="-25108" y="5815011"/>
                  <a:pt x="15400" y="5722494"/>
                </a:cubicBezTo>
                <a:lnTo>
                  <a:pt x="1463732" y="2414587"/>
                </a:lnTo>
                <a:cubicBezTo>
                  <a:pt x="1494111" y="2345198"/>
                  <a:pt x="1562367" y="2304135"/>
                  <a:pt x="1633625" y="2305029"/>
                </a:cubicBezTo>
                <a:close/>
                <a:moveTo>
                  <a:pt x="1377121" y="1786946"/>
                </a:moveTo>
                <a:cubicBezTo>
                  <a:pt x="1400874" y="1787244"/>
                  <a:pt x="1424960" y="1792204"/>
                  <a:pt x="1448091" y="1802331"/>
                </a:cubicBezTo>
                <a:cubicBezTo>
                  <a:pt x="1540608" y="1842839"/>
                  <a:pt x="1582770" y="1950677"/>
                  <a:pt x="1542262" y="2043195"/>
                </a:cubicBezTo>
                <a:lnTo>
                  <a:pt x="465175" y="4503199"/>
                </a:lnTo>
                <a:cubicBezTo>
                  <a:pt x="424668" y="4595717"/>
                  <a:pt x="316830" y="4637879"/>
                  <a:pt x="224312" y="4597371"/>
                </a:cubicBezTo>
                <a:cubicBezTo>
                  <a:pt x="131795" y="4556864"/>
                  <a:pt x="89633" y="4449025"/>
                  <a:pt x="130140" y="4356508"/>
                </a:cubicBezTo>
                <a:lnTo>
                  <a:pt x="1207227" y="1896503"/>
                </a:lnTo>
                <a:cubicBezTo>
                  <a:pt x="1237607" y="1827114"/>
                  <a:pt x="1305862" y="1786051"/>
                  <a:pt x="1377121" y="1786946"/>
                </a:cubicBezTo>
                <a:close/>
                <a:moveTo>
                  <a:pt x="2593035" y="1184187"/>
                </a:moveTo>
                <a:cubicBezTo>
                  <a:pt x="2616788" y="1184484"/>
                  <a:pt x="2640875" y="1189445"/>
                  <a:pt x="2664005" y="1199572"/>
                </a:cubicBezTo>
                <a:cubicBezTo>
                  <a:pt x="2756523" y="1240080"/>
                  <a:pt x="2798686" y="1347918"/>
                  <a:pt x="2758177" y="1440435"/>
                </a:cubicBezTo>
                <a:lnTo>
                  <a:pt x="940965" y="5590846"/>
                </a:lnTo>
                <a:cubicBezTo>
                  <a:pt x="900457" y="5683364"/>
                  <a:pt x="792619" y="5725526"/>
                  <a:pt x="700102" y="5685018"/>
                </a:cubicBezTo>
                <a:cubicBezTo>
                  <a:pt x="607584" y="5644510"/>
                  <a:pt x="565422" y="5536672"/>
                  <a:pt x="605930" y="5444154"/>
                </a:cubicBezTo>
                <a:lnTo>
                  <a:pt x="2423141" y="1293744"/>
                </a:lnTo>
                <a:cubicBezTo>
                  <a:pt x="2453522" y="1224355"/>
                  <a:pt x="2521776" y="1183292"/>
                  <a:pt x="2593035" y="1184187"/>
                </a:cubicBezTo>
                <a:close/>
                <a:moveTo>
                  <a:pt x="3447963" y="0"/>
                </a:moveTo>
                <a:lnTo>
                  <a:pt x="5867183" y="0"/>
                </a:lnTo>
                <a:lnTo>
                  <a:pt x="5867183" y="6857994"/>
                </a:lnTo>
                <a:lnTo>
                  <a:pt x="491267" y="6857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-14509" y="2275545"/>
            <a:ext cx="3169696" cy="3043406"/>
          </a:xfrm>
          <a:custGeom>
            <a:avLst/>
            <a:gdLst>
              <a:gd name="connsiteX0" fmla="*/ 0 w 3170522"/>
              <a:gd name="connsiteY0" fmla="*/ 0 h 3043406"/>
              <a:gd name="connsiteX1" fmla="*/ 3170522 w 3170522"/>
              <a:gd name="connsiteY1" fmla="*/ 0 h 3043406"/>
              <a:gd name="connsiteX2" fmla="*/ 3170522 w 3170522"/>
              <a:gd name="connsiteY2" fmla="*/ 3043406 h 3043406"/>
              <a:gd name="connsiteX3" fmla="*/ 0 w 3170522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22" h="3043406">
                <a:moveTo>
                  <a:pt x="0" y="0"/>
                </a:moveTo>
                <a:lnTo>
                  <a:pt x="3170522" y="0"/>
                </a:lnTo>
                <a:lnTo>
                  <a:pt x="3170522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9032701" y="2275545"/>
            <a:ext cx="3156124" cy="3043406"/>
          </a:xfrm>
          <a:custGeom>
            <a:avLst/>
            <a:gdLst>
              <a:gd name="connsiteX0" fmla="*/ 0 w 3156946"/>
              <a:gd name="connsiteY0" fmla="*/ 0 h 3043406"/>
              <a:gd name="connsiteX1" fmla="*/ 3156946 w 3156946"/>
              <a:gd name="connsiteY1" fmla="*/ 0 h 3043406"/>
              <a:gd name="connsiteX2" fmla="*/ 3156946 w 3156946"/>
              <a:gd name="connsiteY2" fmla="*/ 3043406 h 3043406"/>
              <a:gd name="connsiteX3" fmla="*/ 0 w 3156946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946" h="3043406">
                <a:moveTo>
                  <a:pt x="0" y="0"/>
                </a:moveTo>
                <a:lnTo>
                  <a:pt x="3156946" y="0"/>
                </a:lnTo>
                <a:lnTo>
                  <a:pt x="3156946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91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1604082" y="2149440"/>
            <a:ext cx="2089733" cy="3499207"/>
          </a:xfrm>
          <a:custGeom>
            <a:avLst/>
            <a:gdLst>
              <a:gd name="connsiteX0" fmla="*/ 0 w 2090277"/>
              <a:gd name="connsiteY0" fmla="*/ 0 h 3499207"/>
              <a:gd name="connsiteX1" fmla="*/ 2090277 w 2090277"/>
              <a:gd name="connsiteY1" fmla="*/ 0 h 3499207"/>
              <a:gd name="connsiteX2" fmla="*/ 2090277 w 2090277"/>
              <a:gd name="connsiteY2" fmla="*/ 3499207 h 3499207"/>
              <a:gd name="connsiteX3" fmla="*/ 0 w 2090277"/>
              <a:gd name="connsiteY3" fmla="*/ 3499207 h 349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277" h="3499207">
                <a:moveTo>
                  <a:pt x="0" y="0"/>
                </a:moveTo>
                <a:lnTo>
                  <a:pt x="2090277" y="0"/>
                </a:lnTo>
                <a:lnTo>
                  <a:pt x="2090277" y="3499207"/>
                </a:lnTo>
                <a:lnTo>
                  <a:pt x="0" y="3499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88825" cy="3789363"/>
          </a:xfrm>
          <a:custGeom>
            <a:avLst/>
            <a:gdLst>
              <a:gd name="connsiteX0" fmla="*/ 0 w 12192000"/>
              <a:gd name="connsiteY0" fmla="*/ 0 h 3789363"/>
              <a:gd name="connsiteX1" fmla="*/ 12192000 w 12192000"/>
              <a:gd name="connsiteY1" fmla="*/ 0 h 3789363"/>
              <a:gd name="connsiteX2" fmla="*/ 12192000 w 12192000"/>
              <a:gd name="connsiteY2" fmla="*/ 3789363 h 3789363"/>
              <a:gd name="connsiteX3" fmla="*/ 0 w 12192000"/>
              <a:gd name="connsiteY3" fmla="*/ 3789363 h 37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9363">
                <a:moveTo>
                  <a:pt x="0" y="0"/>
                </a:moveTo>
                <a:lnTo>
                  <a:pt x="12192000" y="0"/>
                </a:lnTo>
                <a:lnTo>
                  <a:pt x="12192000" y="3789363"/>
                </a:lnTo>
                <a:lnTo>
                  <a:pt x="0" y="3789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95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2296929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2362845" y="2"/>
            <a:ext cx="2296929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2362845" y="2738258"/>
            <a:ext cx="2296929" cy="2626151"/>
          </a:xfrm>
          <a:custGeom>
            <a:avLst/>
            <a:gdLst>
              <a:gd name="connsiteX0" fmla="*/ 0 w 2297527"/>
              <a:gd name="connsiteY0" fmla="*/ 0 h 2626151"/>
              <a:gd name="connsiteX1" fmla="*/ 2297527 w 2297527"/>
              <a:gd name="connsiteY1" fmla="*/ 0 h 2626151"/>
              <a:gd name="connsiteX2" fmla="*/ 2297527 w 2297527"/>
              <a:gd name="connsiteY2" fmla="*/ 2626151 h 2626151"/>
              <a:gd name="connsiteX3" fmla="*/ 0 w 2297527"/>
              <a:gd name="connsiteY3" fmla="*/ 2626151 h 26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26151">
                <a:moveTo>
                  <a:pt x="0" y="0"/>
                </a:moveTo>
                <a:lnTo>
                  <a:pt x="2297527" y="0"/>
                </a:lnTo>
                <a:lnTo>
                  <a:pt x="2297527" y="2626151"/>
                </a:lnTo>
                <a:lnTo>
                  <a:pt x="0" y="2626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1" y="4187155"/>
            <a:ext cx="2296929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7966524" y="2738257"/>
            <a:ext cx="4222301" cy="4111823"/>
          </a:xfrm>
          <a:custGeom>
            <a:avLst/>
            <a:gdLst>
              <a:gd name="connsiteX0" fmla="*/ 0 w 4223401"/>
              <a:gd name="connsiteY0" fmla="*/ 0 h 4111823"/>
              <a:gd name="connsiteX1" fmla="*/ 4223401 w 4223401"/>
              <a:gd name="connsiteY1" fmla="*/ 0 h 4111823"/>
              <a:gd name="connsiteX2" fmla="*/ 4223401 w 4223401"/>
              <a:gd name="connsiteY2" fmla="*/ 4111823 h 4111823"/>
              <a:gd name="connsiteX3" fmla="*/ 0 w 4223401"/>
              <a:gd name="connsiteY3" fmla="*/ 4111823 h 41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401" h="4111823">
                <a:moveTo>
                  <a:pt x="0" y="0"/>
                </a:moveTo>
                <a:lnTo>
                  <a:pt x="4223401" y="0"/>
                </a:lnTo>
                <a:lnTo>
                  <a:pt x="4223401" y="4111823"/>
                </a:lnTo>
                <a:lnTo>
                  <a:pt x="0" y="4111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7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242178" y="2529495"/>
            <a:ext cx="1672284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919580" y="2529497"/>
            <a:ext cx="1672284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596983" y="2529497"/>
            <a:ext cx="1672284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277734" y="2529497"/>
            <a:ext cx="1672284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67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98190" y="2038048"/>
            <a:ext cx="4680850" cy="3502633"/>
          </a:xfrm>
          <a:custGeom>
            <a:avLst/>
            <a:gdLst>
              <a:gd name="connsiteX0" fmla="*/ 730692 w 4682069"/>
              <a:gd name="connsiteY0" fmla="*/ 2965176 h 3502633"/>
              <a:gd name="connsiteX1" fmla="*/ 4682069 w 4682069"/>
              <a:gd name="connsiteY1" fmla="*/ 2965176 h 3502633"/>
              <a:gd name="connsiteX2" fmla="*/ 4547705 w 4682069"/>
              <a:gd name="connsiteY2" fmla="*/ 3502633 h 3502633"/>
              <a:gd name="connsiteX3" fmla="*/ 596328 w 4682069"/>
              <a:gd name="connsiteY3" fmla="*/ 3502633 h 3502633"/>
              <a:gd name="connsiteX4" fmla="*/ 134364 w 4682069"/>
              <a:gd name="connsiteY4" fmla="*/ 2372141 h 3502633"/>
              <a:gd name="connsiteX5" fmla="*/ 4085741 w 4682069"/>
              <a:gd name="connsiteY5" fmla="*/ 2372141 h 3502633"/>
              <a:gd name="connsiteX6" fmla="*/ 3951377 w 4682069"/>
              <a:gd name="connsiteY6" fmla="*/ 2909598 h 3502633"/>
              <a:gd name="connsiteX7" fmla="*/ 0 w 4682069"/>
              <a:gd name="connsiteY7" fmla="*/ 2909598 h 3502633"/>
              <a:gd name="connsiteX8" fmla="*/ 730692 w 4682069"/>
              <a:gd name="connsiteY8" fmla="*/ 1779106 h 3502633"/>
              <a:gd name="connsiteX9" fmla="*/ 4682069 w 4682069"/>
              <a:gd name="connsiteY9" fmla="*/ 1779106 h 3502633"/>
              <a:gd name="connsiteX10" fmla="*/ 4547705 w 4682069"/>
              <a:gd name="connsiteY10" fmla="*/ 2316563 h 3502633"/>
              <a:gd name="connsiteX11" fmla="*/ 596328 w 4682069"/>
              <a:gd name="connsiteY11" fmla="*/ 2316563 h 3502633"/>
              <a:gd name="connsiteX12" fmla="*/ 134365 w 4682069"/>
              <a:gd name="connsiteY12" fmla="*/ 1186071 h 3502633"/>
              <a:gd name="connsiteX13" fmla="*/ 4085741 w 4682069"/>
              <a:gd name="connsiteY13" fmla="*/ 1186071 h 3502633"/>
              <a:gd name="connsiteX14" fmla="*/ 3951377 w 4682069"/>
              <a:gd name="connsiteY14" fmla="*/ 1723528 h 3502633"/>
              <a:gd name="connsiteX15" fmla="*/ 0 w 4682069"/>
              <a:gd name="connsiteY15" fmla="*/ 1723528 h 3502633"/>
              <a:gd name="connsiteX16" fmla="*/ 730692 w 4682069"/>
              <a:gd name="connsiteY16" fmla="*/ 593035 h 3502633"/>
              <a:gd name="connsiteX17" fmla="*/ 4682069 w 4682069"/>
              <a:gd name="connsiteY17" fmla="*/ 593035 h 3502633"/>
              <a:gd name="connsiteX18" fmla="*/ 4547705 w 4682069"/>
              <a:gd name="connsiteY18" fmla="*/ 1130492 h 3502633"/>
              <a:gd name="connsiteX19" fmla="*/ 596328 w 4682069"/>
              <a:gd name="connsiteY19" fmla="*/ 1130492 h 3502633"/>
              <a:gd name="connsiteX20" fmla="*/ 134365 w 4682069"/>
              <a:gd name="connsiteY20" fmla="*/ 0 h 3502633"/>
              <a:gd name="connsiteX21" fmla="*/ 4085741 w 4682069"/>
              <a:gd name="connsiteY21" fmla="*/ 0 h 3502633"/>
              <a:gd name="connsiteX22" fmla="*/ 3951377 w 4682069"/>
              <a:gd name="connsiteY22" fmla="*/ 537457 h 3502633"/>
              <a:gd name="connsiteX23" fmla="*/ 0 w 4682069"/>
              <a:gd name="connsiteY23" fmla="*/ 537457 h 350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82069" h="3502633">
                <a:moveTo>
                  <a:pt x="730692" y="2965176"/>
                </a:moveTo>
                <a:lnTo>
                  <a:pt x="4682069" y="2965176"/>
                </a:lnTo>
                <a:lnTo>
                  <a:pt x="4547705" y="3502633"/>
                </a:lnTo>
                <a:lnTo>
                  <a:pt x="596328" y="3502633"/>
                </a:lnTo>
                <a:close/>
                <a:moveTo>
                  <a:pt x="134364" y="2372141"/>
                </a:moveTo>
                <a:lnTo>
                  <a:pt x="4085741" y="2372141"/>
                </a:lnTo>
                <a:lnTo>
                  <a:pt x="3951377" y="2909598"/>
                </a:lnTo>
                <a:lnTo>
                  <a:pt x="0" y="2909598"/>
                </a:lnTo>
                <a:close/>
                <a:moveTo>
                  <a:pt x="730692" y="1779106"/>
                </a:moveTo>
                <a:lnTo>
                  <a:pt x="4682069" y="1779106"/>
                </a:lnTo>
                <a:lnTo>
                  <a:pt x="4547705" y="2316563"/>
                </a:lnTo>
                <a:lnTo>
                  <a:pt x="596328" y="2316563"/>
                </a:lnTo>
                <a:close/>
                <a:moveTo>
                  <a:pt x="134365" y="1186071"/>
                </a:moveTo>
                <a:lnTo>
                  <a:pt x="4085741" y="1186071"/>
                </a:lnTo>
                <a:lnTo>
                  <a:pt x="3951377" y="1723528"/>
                </a:lnTo>
                <a:lnTo>
                  <a:pt x="0" y="1723528"/>
                </a:lnTo>
                <a:close/>
                <a:moveTo>
                  <a:pt x="730692" y="593035"/>
                </a:moveTo>
                <a:lnTo>
                  <a:pt x="4682069" y="593035"/>
                </a:lnTo>
                <a:lnTo>
                  <a:pt x="4547705" y="1130492"/>
                </a:lnTo>
                <a:lnTo>
                  <a:pt x="596328" y="1130492"/>
                </a:lnTo>
                <a:close/>
                <a:moveTo>
                  <a:pt x="134365" y="0"/>
                </a:moveTo>
                <a:lnTo>
                  <a:pt x="4085741" y="0"/>
                </a:lnTo>
                <a:lnTo>
                  <a:pt x="3951377" y="537457"/>
                </a:lnTo>
                <a:lnTo>
                  <a:pt x="0" y="53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7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629" y="2060848"/>
            <a:ext cx="7809521" cy="143596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rgbClr val="90C325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8188" y="3573016"/>
            <a:ext cx="7732962" cy="609601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tx1"/>
                </a:solidFill>
                <a:latin typeface="文鼎新中黑" panose="020B0609010101010101" pitchFamily="49" charset="-120"/>
                <a:ea typeface="文鼎新中黑" panose="020B0609010101010101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2276881" y="1442604"/>
            <a:ext cx="1874350" cy="1874838"/>
          </a:xfrm>
          <a:custGeom>
            <a:avLst/>
            <a:gdLst>
              <a:gd name="connsiteX0" fmla="*/ 937419 w 1874838"/>
              <a:gd name="connsiteY0" fmla="*/ 0 h 1874838"/>
              <a:gd name="connsiteX1" fmla="*/ 1874838 w 1874838"/>
              <a:gd name="connsiteY1" fmla="*/ 937419 h 1874838"/>
              <a:gd name="connsiteX2" fmla="*/ 1874838 w 1874838"/>
              <a:gd name="connsiteY2" fmla="*/ 1874838 h 1874838"/>
              <a:gd name="connsiteX3" fmla="*/ 937419 w 1874838"/>
              <a:gd name="connsiteY3" fmla="*/ 1874838 h 1874838"/>
              <a:gd name="connsiteX4" fmla="*/ 0 w 1874838"/>
              <a:gd name="connsiteY4" fmla="*/ 937419 h 1874838"/>
              <a:gd name="connsiteX5" fmla="*/ 937419 w 1874838"/>
              <a:gd name="connsiteY5" fmla="*/ 0 h 187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4838" h="1874838">
                <a:moveTo>
                  <a:pt x="937419" y="0"/>
                </a:moveTo>
                <a:cubicBezTo>
                  <a:pt x="1455141" y="0"/>
                  <a:pt x="1874838" y="419697"/>
                  <a:pt x="1874838" y="937419"/>
                </a:cubicBezTo>
                <a:lnTo>
                  <a:pt x="1874838" y="1874838"/>
                </a:lnTo>
                <a:lnTo>
                  <a:pt x="937419" y="1874838"/>
                </a:lnTo>
                <a:cubicBezTo>
                  <a:pt x="419697" y="1874838"/>
                  <a:pt x="0" y="1455141"/>
                  <a:pt x="0" y="937419"/>
                </a:cubicBezTo>
                <a:cubicBezTo>
                  <a:pt x="0" y="419697"/>
                  <a:pt x="419697" y="0"/>
                  <a:pt x="937419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79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282002" y="1428357"/>
            <a:ext cx="1888592" cy="1889084"/>
          </a:xfrm>
          <a:custGeom>
            <a:avLst/>
            <a:gdLst>
              <a:gd name="connsiteX0" fmla="*/ 944542 w 1889084"/>
              <a:gd name="connsiteY0" fmla="*/ 0 h 1889084"/>
              <a:gd name="connsiteX1" fmla="*/ 1889084 w 1889084"/>
              <a:gd name="connsiteY1" fmla="*/ 944542 h 1889084"/>
              <a:gd name="connsiteX2" fmla="*/ 944542 w 1889084"/>
              <a:gd name="connsiteY2" fmla="*/ 1889084 h 1889084"/>
              <a:gd name="connsiteX3" fmla="*/ 0 w 1889084"/>
              <a:gd name="connsiteY3" fmla="*/ 1889084 h 1889084"/>
              <a:gd name="connsiteX4" fmla="*/ 0 w 1889084"/>
              <a:gd name="connsiteY4" fmla="*/ 944543 h 1889084"/>
              <a:gd name="connsiteX5" fmla="*/ 944542 w 1889084"/>
              <a:gd name="connsiteY5" fmla="*/ 1 h 188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084" h="1889084">
                <a:moveTo>
                  <a:pt x="944542" y="0"/>
                </a:moveTo>
                <a:cubicBezTo>
                  <a:pt x="1466198" y="0"/>
                  <a:pt x="1889084" y="422886"/>
                  <a:pt x="1889084" y="944542"/>
                </a:cubicBezTo>
                <a:cubicBezTo>
                  <a:pt x="1889084" y="1466198"/>
                  <a:pt x="1466198" y="1889084"/>
                  <a:pt x="944542" y="1889084"/>
                </a:cubicBezTo>
                <a:lnTo>
                  <a:pt x="0" y="1889084"/>
                </a:lnTo>
                <a:lnTo>
                  <a:pt x="0" y="944543"/>
                </a:lnTo>
                <a:cubicBezTo>
                  <a:pt x="0" y="422887"/>
                  <a:pt x="422886" y="1"/>
                  <a:pt x="944542" y="1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79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1561106" y="3437787"/>
            <a:ext cx="2590125" cy="2590800"/>
          </a:xfrm>
          <a:custGeom>
            <a:avLst/>
            <a:gdLst>
              <a:gd name="connsiteX0" fmla="*/ 1295400 w 2590800"/>
              <a:gd name="connsiteY0" fmla="*/ 0 h 2590800"/>
              <a:gd name="connsiteX1" fmla="*/ 2590800 w 2590800"/>
              <a:gd name="connsiteY1" fmla="*/ 0 h 2590800"/>
              <a:gd name="connsiteX2" fmla="*/ 2590800 w 2590800"/>
              <a:gd name="connsiteY2" fmla="*/ 1295400 h 2590800"/>
              <a:gd name="connsiteX3" fmla="*/ 1295400 w 2590800"/>
              <a:gd name="connsiteY3" fmla="*/ 2590800 h 2590800"/>
              <a:gd name="connsiteX4" fmla="*/ 0 w 2590800"/>
              <a:gd name="connsiteY4" fmla="*/ 1295400 h 2590800"/>
              <a:gd name="connsiteX5" fmla="*/ 1295400 w 2590800"/>
              <a:gd name="connsiteY5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0" h="2590800">
                <a:moveTo>
                  <a:pt x="1295400" y="0"/>
                </a:moveTo>
                <a:lnTo>
                  <a:pt x="2590800" y="0"/>
                </a:lnTo>
                <a:lnTo>
                  <a:pt x="2590800" y="1295400"/>
                </a:lnTo>
                <a:cubicBezTo>
                  <a:pt x="2590800" y="2010830"/>
                  <a:pt x="2010830" y="2590800"/>
                  <a:pt x="1295400" y="2590800"/>
                </a:cubicBezTo>
                <a:cubicBezTo>
                  <a:pt x="579970" y="2590800"/>
                  <a:pt x="0" y="2010830"/>
                  <a:pt x="0" y="1295400"/>
                </a:cubicBezTo>
                <a:cubicBezTo>
                  <a:pt x="0" y="579970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799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339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3892" y="2420888"/>
            <a:ext cx="9361040" cy="1008112"/>
          </a:xfrm>
        </p:spPr>
        <p:txBody>
          <a:bodyPr anchor="ctr" anchorCtr="0">
            <a:normAutofit/>
          </a:bodyPr>
          <a:lstStyle>
            <a:lvl1pPr algn="ctr">
              <a:lnSpc>
                <a:spcPct val="80000"/>
              </a:lnSpc>
              <a:defRPr sz="4799" b="0">
                <a:solidFill>
                  <a:schemeClr val="tx1"/>
                </a:solidFill>
                <a:latin typeface="DIN-Medium" panose="020B0500000000000000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r>
              <a:rPr lang="en-US" altLang="zh-TW" dirty="0"/>
              <a:t>123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8108" y="3573016"/>
            <a:ext cx="5472608" cy="576064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999" cap="none" spc="200" baseline="0">
                <a:solidFill>
                  <a:schemeClr val="tx1"/>
                </a:solidFill>
                <a:latin typeface="DIN-Regular" panose="020B0500000000000000" pitchFamily="34" charset="0"/>
                <a:ea typeface="文鼎新中黑" panose="020B0609010101010101" pitchFamily="49" charset="-120"/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  <a:r>
              <a:rPr lang="en-US" altLang="zh-TW" dirty="0"/>
              <a:t>123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51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791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1629" y="2060848"/>
            <a:ext cx="7809521" cy="143596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solidFill>
                  <a:srgbClr val="90C325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8188" y="3573016"/>
            <a:ext cx="7732962" cy="609601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tx1"/>
                </a:solidFill>
                <a:latin typeface="文鼎新中黑" panose="020B0609010101010101" pitchFamily="49" charset="-120"/>
                <a:ea typeface="文鼎新中黑" panose="020B0609010101010101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0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5355" y="260649"/>
            <a:ext cx="4333143" cy="527516"/>
          </a:xfrm>
        </p:spPr>
        <p:txBody>
          <a:bodyPr>
            <a:normAutofit/>
          </a:bodyPr>
          <a:lstStyle>
            <a:lvl1pPr algn="l">
              <a:defRPr sz="266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479928" y="260648"/>
            <a:ext cx="479928" cy="48005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8" name="矩形 7"/>
          <p:cNvSpPr/>
          <p:nvPr userDrawn="1"/>
        </p:nvSpPr>
        <p:spPr>
          <a:xfrm>
            <a:off x="713401" y="456691"/>
            <a:ext cx="386918" cy="38701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gradFill>
                <a:gsLst>
                  <a:gs pos="0">
                    <a:srgbClr val="66CCFF"/>
                  </a:gs>
                  <a:gs pos="52000">
                    <a:schemeClr val="bg1"/>
                  </a:gs>
                  <a:gs pos="100000">
                    <a:srgbClr val="0070C0"/>
                  </a:gs>
                </a:gsLst>
                <a:lin ang="0" scaled="1"/>
              </a:gra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196305" y="811379"/>
            <a:ext cx="1113717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86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5355" y="260649"/>
            <a:ext cx="4333143" cy="527516"/>
          </a:xfrm>
        </p:spPr>
        <p:txBody>
          <a:bodyPr>
            <a:normAutofit/>
          </a:bodyPr>
          <a:lstStyle>
            <a:lvl1pPr algn="l">
              <a:defRPr sz="266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479928" y="260648"/>
            <a:ext cx="479928" cy="48005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8" name="矩形 7"/>
          <p:cNvSpPr/>
          <p:nvPr userDrawn="1"/>
        </p:nvSpPr>
        <p:spPr>
          <a:xfrm>
            <a:off x="713401" y="456691"/>
            <a:ext cx="386918" cy="38701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gradFill>
                <a:gsLst>
                  <a:gs pos="0">
                    <a:srgbClr val="66CCFF"/>
                  </a:gs>
                  <a:gs pos="52000">
                    <a:schemeClr val="bg1"/>
                  </a:gs>
                  <a:gs pos="100000">
                    <a:srgbClr val="0070C0"/>
                  </a:gs>
                </a:gsLst>
                <a:lin ang="0" scaled="1"/>
              </a:gra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196305" y="811379"/>
            <a:ext cx="1113717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6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404664"/>
            <a:ext cx="9144001" cy="1371600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rgbClr val="8D2F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rgbClr val="8D2F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4438228" y="400506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E95098"/>
                </a:solidFill>
                <a:latin typeface="Corbel" panose="020B0503020204020204" pitchFamily="34" charset="0"/>
              </a:rPr>
              <a:t>Thank You</a:t>
            </a:r>
            <a:endParaRPr lang="zh-TW" altLang="en-US" sz="2800" dirty="0">
              <a:solidFill>
                <a:srgbClr val="E95098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rgbClr val="EC2828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3/19/2021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rgbClr val="EC2828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rgbClr val="D9D9D9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3/19/2021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404664"/>
            <a:ext cx="12188825" cy="792088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zh-TW" altLang="en-US" dirty="0"/>
              <a:t>按一下以編輯母片標題樣式</a:t>
            </a:r>
            <a:r>
              <a:rPr lang="en-US" altLang="zh-TW" dirty="0"/>
              <a:t>123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789" y="1484784"/>
            <a:ext cx="1123324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  <a:r>
              <a:rPr lang="en-US" altLang="zh-TW" dirty="0"/>
              <a:t>123</a:t>
            </a:r>
            <a:endParaRPr lang="zh-TW" altLang="en-US" dirty="0"/>
          </a:p>
          <a:p>
            <a:pPr lvl="1"/>
            <a:r>
              <a:rPr lang="zh-TW" altLang="en-US" dirty="0"/>
              <a:t>第二層</a:t>
            </a:r>
            <a:r>
              <a:rPr lang="en-US" altLang="zh-TW" dirty="0"/>
              <a:t>123</a:t>
            </a:r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3/19/2021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980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 spc="100" baseline="0">
          <a:solidFill>
            <a:schemeClr val="bg2">
              <a:lumMod val="75000"/>
              <a:lumOff val="25000"/>
            </a:schemeClr>
          </a:solidFill>
          <a:latin typeface="DIN-Medium" panose="020B0500000000000000" pitchFamily="34" charset="0"/>
          <a:ea typeface="文鼎新粗黑" panose="020B0609010101010101" pitchFamily="49" charset="-120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1">
            <a:lumMod val="75000"/>
          </a:schemeClr>
        </a:buClr>
        <a:buSzPct val="110000"/>
        <a:buFontTx/>
        <a:buBlip>
          <a:blip r:embed="rId16"/>
        </a:buBlip>
        <a:defRPr sz="28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1pPr>
      <a:lvl2pPr marL="715963" indent="-30480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accent1">
            <a:lumMod val="75000"/>
          </a:schemeClr>
        </a:buClr>
        <a:buSzPct val="100000"/>
        <a:buFont typeface="Wingdings" panose="05000000000000000000" pitchFamily="2" charset="2"/>
        <a:buChar char="n"/>
        <a:defRPr sz="24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Wingdings" panose="05000000000000000000" pitchFamily="2" charset="2"/>
        <a:buChar char="n"/>
        <a:defRPr sz="18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Wingdings" panose="05000000000000000000" pitchFamily="2" charset="2"/>
        <a:buChar char="n"/>
        <a:defRPr sz="16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Wingdings" panose="05000000000000000000" pitchFamily="2" charset="2"/>
        <a:buChar char="n"/>
        <a:defRPr sz="1600" kern="1200">
          <a:solidFill>
            <a:schemeClr val="bg1"/>
          </a:solidFill>
          <a:latin typeface="DIN-Regular" panose="020B0500000000000000" pitchFamily="34" charset="0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96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9" r:id="rId8"/>
    <p:sldLayoutId id="2147483690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84" r:id="rId21"/>
    <p:sldLayoutId id="2147483686" r:id="rId22"/>
    <p:sldLayoutId id="2147483687" r:id="rId23"/>
  </p:sldLayoutIdLst>
  <mc:AlternateContent xmlns:mc="http://schemas.openxmlformats.org/markup-compatibility/2006" xmlns:p14="http://schemas.microsoft.com/office/powerpoint/2010/main">
    <mc:Choice Requires="p14">
      <p:transition spd="med" p14:dur="700" advTm="2237">
        <p:fade/>
      </p:transition>
    </mc:Choice>
    <mc:Fallback xmlns="">
      <p:transition spd="med" advTm="2237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s.uat.lindemobile.cn/" TargetMode="Externa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8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3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.xml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5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6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Relationship Id="rId6" Type="http://schemas.openxmlformats.org/officeDocument/2006/relationships/image" Target="../media/image75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.xml"/><Relationship Id="rId6" Type="http://schemas.openxmlformats.org/officeDocument/2006/relationships/image" Target="../media/image76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0.xml"/><Relationship Id="rId6" Type="http://schemas.openxmlformats.org/officeDocument/2006/relationships/image" Target="../media/image77.jpg"/><Relationship Id="rId5" Type="http://schemas.openxmlformats.org/officeDocument/2006/relationships/image" Target="../media/image61.jp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2.xml"/><Relationship Id="rId5" Type="http://schemas.openxmlformats.org/officeDocument/2006/relationships/image" Target="../media/image78.jpg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4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5.xml"/><Relationship Id="rId4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6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7.xml"/><Relationship Id="rId4" Type="http://schemas.openxmlformats.org/officeDocument/2006/relationships/image" Target="../media/image8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13892" y="2456858"/>
            <a:ext cx="9361040" cy="2340294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精诚中国</a:t>
            </a:r>
            <a:br>
              <a:rPr lang="en-US" altLang="zh-CN" sz="53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林德</a:t>
            </a: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TIMES</a:t>
            </a: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系统 培训手册</a:t>
            </a:r>
            <a:br>
              <a:rPr lang="en-US" altLang="zh-CN" sz="27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en-US" altLang="zh-CN" sz="27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1200" b="1" dirty="0">
                <a:solidFill>
                  <a:srgbClr val="90C32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2021.v1</a:t>
            </a:r>
            <a:endParaRPr lang="en-US" sz="1200" dirty="0">
              <a:solidFill>
                <a:srgbClr val="90C32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212" y="2338400"/>
            <a:ext cx="7325711" cy="109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功能培训</a:t>
            </a:r>
          </a:p>
        </p:txBody>
      </p:sp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94C9A1A8-FC98-47CB-9605-488D479ED974}"/>
              </a:ext>
            </a:extLst>
          </p:cNvPr>
          <p:cNvSpPr/>
          <p:nvPr/>
        </p:nvSpPr>
        <p:spPr>
          <a:xfrm>
            <a:off x="0" y="0"/>
            <a:ext cx="3786028" cy="3162300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17EB3C5B-92A6-4C9E-AFA7-962F87A19D8B}"/>
              </a:ext>
            </a:extLst>
          </p:cNvPr>
          <p:cNvSpPr txBox="1"/>
          <p:nvPr/>
        </p:nvSpPr>
        <p:spPr>
          <a:xfrm>
            <a:off x="861485" y="1402140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9600" b="1" i="1" dirty="0">
                <a:solidFill>
                  <a:srgbClr val="FFFFFF"/>
                </a:solidFill>
                <a:latin typeface="Arial"/>
                <a:ea typeface="微软雅黑"/>
              </a:rPr>
              <a:t>03</a:t>
            </a:r>
            <a:endParaRPr lang="zh-CN" altLang="en-US" sz="9600" b="1" i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442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林德工程师</a:t>
            </a:r>
          </a:p>
        </p:txBody>
      </p:sp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39B7BD0C-EFE3-481B-8ABE-BCD768347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56577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林德工程师登录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系统，选择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林德工程师登录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按钮，进入网页，输入账号密码、手机验证码实现登录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;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实现林德工程师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端登录。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注：建议网页输入账号密码验证码后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是否保持登录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选择“是”，选择后下次登录可实现免密登录，如上图；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1A7FC560-0C2D-4370-8887-F7B17EC802E6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3EAA22D-8E55-4D5D-8AD9-D93E4FCAB370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EDF0158A-4AFE-4FAD-9FD4-92204730F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3" y="1844824"/>
            <a:ext cx="1661539" cy="3600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7E2FC9A-1D65-4B10-A9C0-9C6ABF290798}"/>
              </a:ext>
            </a:extLst>
          </p:cNvPr>
          <p:cNvSpPr/>
          <p:nvPr/>
        </p:nvSpPr>
        <p:spPr>
          <a:xfrm>
            <a:off x="1557908" y="4653136"/>
            <a:ext cx="648072" cy="21602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8DB63B08-1CAA-4513-86CC-86820216E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17" y="1844824"/>
            <a:ext cx="1661539" cy="3600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EAD14E2-5A60-4C43-9663-2859C353E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48" y="1854374"/>
            <a:ext cx="1661539" cy="3600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8BD0EB23-7ACD-431D-AB44-B37A6A22B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04" y="1854374"/>
            <a:ext cx="16615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登录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承包商工程师</a:t>
            </a:r>
          </a:p>
        </p:txBody>
      </p:sp>
      <p:graphicFrame>
        <p:nvGraphicFramePr>
          <p:cNvPr id="41" name="表格 40">
            <a:extLst>
              <a:ext uri="{FF2B5EF4-FFF2-40B4-BE49-F238E27FC236}">
                <a16:creationId xmlns:a16="http://schemas.microsoft.com/office/drawing/2014/main" id="{39B7BD0C-EFE3-481B-8ABE-BCD768347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56818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林德工程师登录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系统，输入账号密码实现系统登录；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实现承包商工程师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端登录。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注：承包商工程师登录成功后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会自动保存账号密码；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首页功能还在开发中，请勿使用；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1A7FC560-0C2D-4370-8887-F7B17EC802E6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3EAA22D-8E55-4D5D-8AD9-D93E4FCAB370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0A5900FA-BF78-4905-B6CE-131F98BF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1844824"/>
            <a:ext cx="1661539" cy="360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2C5627B-6801-484C-8CF6-946C3B772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1845866"/>
            <a:ext cx="16615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首页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消息通知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3FAFAB3-5748-4FA5-9F30-F39B62929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579644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消息通知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消息通知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打开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系统，输入账号密码实现系统登录；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进入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首页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替换按钮：用于功能按钮快捷进入，目前无此按钮功能。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消息通知：进入首页后可查看当前用户消息通知信息，点击消息通知会标记已读，并进入工单。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EEEF6045-0395-40DA-920B-D2AA4632B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844824"/>
            <a:ext cx="2025000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841C56-B59C-4EF0-AAAB-D3BBDB35D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72" y="1852696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C602EC-16C8-436A-9F9A-8AC9DFB70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00" y="1852696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工单管理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我是负责人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97112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列表筛选功能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dirty="0"/>
                    </a:p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，切换到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进入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页签；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搜索：用户可通过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工单号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客户名称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进行关键字搜索；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工单类型：点击工单类型按钮，可筛选如下类型工单全部类型、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PM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、项目安装、首充、拆除、子设备安装（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Capex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工单状态：可筛选全部类型、已分派、执行中、已完成、工单关闭状态下的工单；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待分配工单：用于工单负责人查找未进行分配的功能单；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拨号功能：点击列表中联系人电话，可进行拨号操作；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注：待分配工单指工单负责人未确认工单接收人的工单，如：虽然已经填写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工单接收人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但未点击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提交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按钮也算做未分配工单；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2636026C-076D-4357-91F8-54F06A581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2" y="1844824"/>
            <a:ext cx="2025000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8AEDF0-958F-4517-9482-698068525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96" y="1850554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B3497E-7C69-4420-9E31-19CC14F85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68" y="1844824"/>
            <a:ext cx="2025000" cy="36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95D922-CF62-48F9-8172-1BC918D2F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20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工单管理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我是负责人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45055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退回工单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dirty="0"/>
                    </a:p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列表点击进入详情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工单基本信息：工单未“已分派”状态时，工单负责人可查看工单基本信息；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退回工单：点击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退回工单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按钮，弹出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退回原因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窗口，填写退回原因；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注：工单退回后，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端将无法查看此工单；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3354320A-40E3-4F35-845E-C32A3D2C3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844824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C334B5-846E-4B00-9686-F401101A1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22" y="1844824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5D23B33-D9DA-4B8A-A237-562E00895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68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工单管理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我是负责人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6711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dirty="0"/>
                    </a:p>
                    <a:p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我是负责人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列表点击进入详情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工单基本信息：工单未“已分派”状态时，工单负责人可查看工单基本信息；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分派工单：点击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按钮，切换至分派人员选择页面，可选择林德工程师或者承包商；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注：工程师页签只支持分派为工单负责人作为工单接收人；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工单分派给工程师或者承包商后，工单状态为“执行中”才能查看其他模块信息；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3AC334B5-846E-4B00-9686-F401101A1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8" y="1844824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B513C0-2A19-48F5-B849-90ED1917A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64" y="1844824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28BCB4B-216A-4FB9-AE83-9100F7D1A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844824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95861F0-3060-46D4-B18D-F594C4CBC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6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承包商分配工程师</a:t>
            </a:r>
            <a:endParaRPr lang="zh-CN" altLang="en-US" sz="2800" b="1" dirty="0">
              <a:solidFill>
                <a:srgbClr val="61597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018790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100" u="sng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hlinkClick r:id="rId3"/>
                        </a:rPr>
                        <a:t>https://times.uat.lindemobile.cn/</a:t>
                      </a:r>
                      <a:endParaRPr lang="en-US" altLang="zh-CN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100" u="sng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测试机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操作路径：“输入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地址”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-&gt;”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输入账号密码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”-&gt;”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portal”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主要用于承包商查看工单信息、分派承包商工程师、管理承包商工程师等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注：承包商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账号密码由林德系统管理员提供！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A77E3041-3E01-460D-A8D8-805394C81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56" y="2132857"/>
            <a:ext cx="3248021" cy="30243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596933-60D4-4090-AE06-54F60B932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4132" y="2204864"/>
            <a:ext cx="478467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承包商分配工程师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286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分派工程师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分派工程师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“分派工程师”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分派承包商工程师：详情可查看左侧图示；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672F30A5-D349-4722-B669-F66F66F40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28" y="1772816"/>
            <a:ext cx="6141901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34B4C9-711F-44A2-BAC6-06AA5036C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884" y="1916832"/>
            <a:ext cx="6158739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B8EAE5-BE1E-4EE3-A65E-20A5A7A83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932" y="2054423"/>
            <a:ext cx="613351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承包商工程师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635024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承包商工程师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Portal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工程师查看、账号查看、密码重置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工程师详情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删除：用于清除离职工程师，删除后工程师将不能登录；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新建：用于承包商新入职工程师的账号建立；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密码重置：重置密码用于工程师忘记密码的操作；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注：新建、重置密码工程师密码默认为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123456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F55C57C0-4DEE-4122-9705-633D24DF6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85" y="1772816"/>
            <a:ext cx="6125153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1E8289-C480-4FC2-8158-F0885CF89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329" y="1844824"/>
            <a:ext cx="6116815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820E232-CEF2-496D-8623-38A386A8F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148" y="1988840"/>
            <a:ext cx="61394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EF61DFA9-38FF-4712-89A8-EF13C37758C9}"/>
              </a:ext>
            </a:extLst>
          </p:cNvPr>
          <p:cNvSpPr/>
          <p:nvPr/>
        </p:nvSpPr>
        <p:spPr>
          <a:xfrm>
            <a:off x="0" y="0"/>
            <a:ext cx="12192000" cy="1028700"/>
          </a:xfrm>
          <a:prstGeom prst="rect">
            <a:avLst/>
          </a:prstGeom>
          <a:solidFill>
            <a:srgbClr val="2C3F50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任意多边形: 形状 3">
            <a:extLst>
              <a:ext uri="{FF2B5EF4-FFF2-40B4-BE49-F238E27FC236}">
                <a16:creationId xmlns:a16="http://schemas.microsoft.com/office/drawing/2014/main" id="{DD3D9C05-EBAA-496C-8E07-A642F08C1D3C}"/>
              </a:ext>
            </a:extLst>
          </p:cNvPr>
          <p:cNvSpPr/>
          <p:nvPr/>
        </p:nvSpPr>
        <p:spPr>
          <a:xfrm>
            <a:off x="711200" y="0"/>
            <a:ext cx="1231599" cy="1028700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文本框 4">
            <a:extLst>
              <a:ext uri="{FF2B5EF4-FFF2-40B4-BE49-F238E27FC236}">
                <a16:creationId xmlns:a16="http://schemas.microsoft.com/office/drawing/2014/main" id="{4E8E9D3E-F224-46ED-A851-AF417C068EB0}"/>
              </a:ext>
            </a:extLst>
          </p:cNvPr>
          <p:cNvSpPr txBox="1"/>
          <p:nvPr/>
        </p:nvSpPr>
        <p:spPr>
          <a:xfrm>
            <a:off x="2036994" y="18924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目录</a:t>
            </a:r>
          </a:p>
        </p:txBody>
      </p:sp>
      <p:grpSp>
        <p:nvGrpSpPr>
          <p:cNvPr id="31" name="组合 40">
            <a:extLst>
              <a:ext uri="{FF2B5EF4-FFF2-40B4-BE49-F238E27FC236}">
                <a16:creationId xmlns:a16="http://schemas.microsoft.com/office/drawing/2014/main" id="{829B7116-46F7-43A5-A273-9DFA22E84CE8}"/>
              </a:ext>
            </a:extLst>
          </p:cNvPr>
          <p:cNvGrpSpPr/>
          <p:nvPr/>
        </p:nvGrpSpPr>
        <p:grpSpPr>
          <a:xfrm>
            <a:off x="1333728" y="2250556"/>
            <a:ext cx="4252993" cy="772804"/>
            <a:chOff x="1876408" y="2261388"/>
            <a:chExt cx="4252993" cy="772804"/>
          </a:xfrm>
        </p:grpSpPr>
        <p:sp>
          <p:nvSpPr>
            <p:cNvPr id="32" name="任意多边形: 形状 9">
              <a:extLst>
                <a:ext uri="{FF2B5EF4-FFF2-40B4-BE49-F238E27FC236}">
                  <a16:creationId xmlns:a16="http://schemas.microsoft.com/office/drawing/2014/main" id="{A1E57189-A199-4BF8-B6AB-E007C1D1537F}"/>
                </a:ext>
              </a:extLst>
            </p:cNvPr>
            <p:cNvSpPr/>
            <p:nvPr/>
          </p:nvSpPr>
          <p:spPr>
            <a:xfrm>
              <a:off x="1876408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任意多边形: 形状 15">
              <a:extLst>
                <a:ext uri="{FF2B5EF4-FFF2-40B4-BE49-F238E27FC236}">
                  <a16:creationId xmlns:a16="http://schemas.microsoft.com/office/drawing/2014/main" id="{003C9910-318D-4AEE-A0A1-4CF5975A2C22}"/>
                </a:ext>
              </a:extLst>
            </p:cNvPr>
            <p:cNvSpPr/>
            <p:nvPr/>
          </p:nvSpPr>
          <p:spPr>
            <a:xfrm>
              <a:off x="2261791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4" name="文本框 21">
              <a:extLst>
                <a:ext uri="{FF2B5EF4-FFF2-40B4-BE49-F238E27FC236}">
                  <a16:creationId xmlns:a16="http://schemas.microsoft.com/office/drawing/2014/main" id="{B09FF439-907E-498F-8537-860B4F4A7D63}"/>
                </a:ext>
              </a:extLst>
            </p:cNvPr>
            <p:cNvSpPr txBox="1"/>
            <p:nvPr/>
          </p:nvSpPr>
          <p:spPr>
            <a:xfrm>
              <a:off x="3125052" y="2261388"/>
              <a:ext cx="30043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en-US" altLang="zh-CN" sz="2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TIMES</a:t>
              </a:r>
              <a:r>
                <a:rPr lang="zh-CN" altLang="en-US" sz="2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系统功能简介</a:t>
              </a:r>
            </a:p>
          </p:txBody>
        </p:sp>
        <p:sp>
          <p:nvSpPr>
            <p:cNvPr id="35" name="文本框 27">
              <a:extLst>
                <a:ext uri="{FF2B5EF4-FFF2-40B4-BE49-F238E27FC236}">
                  <a16:creationId xmlns:a16="http://schemas.microsoft.com/office/drawing/2014/main" id="{E1A6D307-1ADF-413C-940F-19B1B5A57A57}"/>
                </a:ext>
              </a:extLst>
            </p:cNvPr>
            <p:cNvSpPr txBox="1"/>
            <p:nvPr/>
          </p:nvSpPr>
          <p:spPr>
            <a:xfrm>
              <a:off x="2180542" y="231954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组合 41">
            <a:extLst>
              <a:ext uri="{FF2B5EF4-FFF2-40B4-BE49-F238E27FC236}">
                <a16:creationId xmlns:a16="http://schemas.microsoft.com/office/drawing/2014/main" id="{9C802520-241D-4986-95DE-A48F6C9C9B5E}"/>
              </a:ext>
            </a:extLst>
          </p:cNvPr>
          <p:cNvGrpSpPr/>
          <p:nvPr/>
        </p:nvGrpSpPr>
        <p:grpSpPr>
          <a:xfrm>
            <a:off x="2203422" y="4006546"/>
            <a:ext cx="2637840" cy="753650"/>
            <a:chOff x="1876408" y="3445767"/>
            <a:chExt cx="2637840" cy="753650"/>
          </a:xfrm>
        </p:grpSpPr>
        <p:sp>
          <p:nvSpPr>
            <p:cNvPr id="37" name="任意多边形: 形状 10">
              <a:extLst>
                <a:ext uri="{FF2B5EF4-FFF2-40B4-BE49-F238E27FC236}">
                  <a16:creationId xmlns:a16="http://schemas.microsoft.com/office/drawing/2014/main" id="{191CB42C-3846-403C-840B-FCC5B5C7D261}"/>
                </a:ext>
              </a:extLst>
            </p:cNvPr>
            <p:cNvSpPr/>
            <p:nvPr/>
          </p:nvSpPr>
          <p:spPr>
            <a:xfrm>
              <a:off x="1876408" y="3508375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任意多边形: 形状 16">
              <a:extLst>
                <a:ext uri="{FF2B5EF4-FFF2-40B4-BE49-F238E27FC236}">
                  <a16:creationId xmlns:a16="http://schemas.microsoft.com/office/drawing/2014/main" id="{75892A0E-CD12-4409-8F08-F28123A6F341}"/>
                </a:ext>
              </a:extLst>
            </p:cNvPr>
            <p:cNvSpPr/>
            <p:nvPr/>
          </p:nvSpPr>
          <p:spPr>
            <a:xfrm>
              <a:off x="2261791" y="3813175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9" name="文本框 22">
              <a:extLst>
                <a:ext uri="{FF2B5EF4-FFF2-40B4-BE49-F238E27FC236}">
                  <a16:creationId xmlns:a16="http://schemas.microsoft.com/office/drawing/2014/main" id="{2055BE30-D5DA-4BA9-9800-9B1E311058A8}"/>
                </a:ext>
              </a:extLst>
            </p:cNvPr>
            <p:cNvSpPr txBox="1"/>
            <p:nvPr/>
          </p:nvSpPr>
          <p:spPr>
            <a:xfrm>
              <a:off x="3098476" y="344576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功能培训</a:t>
              </a:r>
            </a:p>
          </p:txBody>
        </p:sp>
        <p:sp>
          <p:nvSpPr>
            <p:cNvPr id="40" name="文本框 28">
              <a:extLst>
                <a:ext uri="{FF2B5EF4-FFF2-40B4-BE49-F238E27FC236}">
                  <a16:creationId xmlns:a16="http://schemas.microsoft.com/office/drawing/2014/main" id="{B2D1E3F9-86A0-48C1-A0A4-86A5D9D12C88}"/>
                </a:ext>
              </a:extLst>
            </p:cNvPr>
            <p:cNvSpPr txBox="1"/>
            <p:nvPr/>
          </p:nvSpPr>
          <p:spPr>
            <a:xfrm>
              <a:off x="2180542" y="3490009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" name="组合 41">
            <a:extLst>
              <a:ext uri="{FF2B5EF4-FFF2-40B4-BE49-F238E27FC236}">
                <a16:creationId xmlns:a16="http://schemas.microsoft.com/office/drawing/2014/main" id="{6AFBB9D3-C192-4E74-B2CD-3A9281161DBE}"/>
              </a:ext>
            </a:extLst>
          </p:cNvPr>
          <p:cNvGrpSpPr/>
          <p:nvPr/>
        </p:nvGrpSpPr>
        <p:grpSpPr>
          <a:xfrm>
            <a:off x="7446496" y="4043855"/>
            <a:ext cx="2637840" cy="716341"/>
            <a:chOff x="1876408" y="3483076"/>
            <a:chExt cx="2637840" cy="716341"/>
          </a:xfrm>
        </p:grpSpPr>
        <p:sp>
          <p:nvSpPr>
            <p:cNvPr id="21" name="任意多边形: 形状 10">
              <a:extLst>
                <a:ext uri="{FF2B5EF4-FFF2-40B4-BE49-F238E27FC236}">
                  <a16:creationId xmlns:a16="http://schemas.microsoft.com/office/drawing/2014/main" id="{D097676F-66AD-4954-B7C9-9734D989F11C}"/>
                </a:ext>
              </a:extLst>
            </p:cNvPr>
            <p:cNvSpPr/>
            <p:nvPr/>
          </p:nvSpPr>
          <p:spPr>
            <a:xfrm>
              <a:off x="1876408" y="3508375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任意多边形: 形状 16">
              <a:extLst>
                <a:ext uri="{FF2B5EF4-FFF2-40B4-BE49-F238E27FC236}">
                  <a16:creationId xmlns:a16="http://schemas.microsoft.com/office/drawing/2014/main" id="{A644AECC-2941-4F4A-92B3-A389956E53AE}"/>
                </a:ext>
              </a:extLst>
            </p:cNvPr>
            <p:cNvSpPr/>
            <p:nvPr/>
          </p:nvSpPr>
          <p:spPr>
            <a:xfrm>
              <a:off x="2261791" y="3813175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FF040FB-AE11-4D04-9A5C-F89E97847C20}"/>
                </a:ext>
              </a:extLst>
            </p:cNvPr>
            <p:cNvSpPr txBox="1"/>
            <p:nvPr/>
          </p:nvSpPr>
          <p:spPr>
            <a:xfrm>
              <a:off x="3098476" y="348307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问题收集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文本框 28">
              <a:extLst>
                <a:ext uri="{FF2B5EF4-FFF2-40B4-BE49-F238E27FC236}">
                  <a16:creationId xmlns:a16="http://schemas.microsoft.com/office/drawing/2014/main" id="{4676E8CF-7841-4616-A468-31F7BAADCFE0}"/>
                </a:ext>
              </a:extLst>
            </p:cNvPr>
            <p:cNvSpPr txBox="1"/>
            <p:nvPr/>
          </p:nvSpPr>
          <p:spPr>
            <a:xfrm>
              <a:off x="2180542" y="3490009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5" name="组合 40">
            <a:extLst>
              <a:ext uri="{FF2B5EF4-FFF2-40B4-BE49-F238E27FC236}">
                <a16:creationId xmlns:a16="http://schemas.microsoft.com/office/drawing/2014/main" id="{9D94086A-F7C1-4631-85A5-2E527882144E}"/>
              </a:ext>
            </a:extLst>
          </p:cNvPr>
          <p:cNvGrpSpPr/>
          <p:nvPr/>
        </p:nvGrpSpPr>
        <p:grpSpPr>
          <a:xfrm>
            <a:off x="6737113" y="2196563"/>
            <a:ext cx="3638689" cy="722640"/>
            <a:chOff x="1876408" y="2311552"/>
            <a:chExt cx="3638689" cy="722640"/>
          </a:xfrm>
        </p:grpSpPr>
        <p:sp>
          <p:nvSpPr>
            <p:cNvPr id="26" name="任意多边形: 形状 9">
              <a:extLst>
                <a:ext uri="{FF2B5EF4-FFF2-40B4-BE49-F238E27FC236}">
                  <a16:creationId xmlns:a16="http://schemas.microsoft.com/office/drawing/2014/main" id="{0B8A4F42-AEF5-4699-B146-FF3547002E74}"/>
                </a:ext>
              </a:extLst>
            </p:cNvPr>
            <p:cNvSpPr/>
            <p:nvPr/>
          </p:nvSpPr>
          <p:spPr>
            <a:xfrm>
              <a:off x="1876408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任意多边形: 形状 15">
              <a:extLst>
                <a:ext uri="{FF2B5EF4-FFF2-40B4-BE49-F238E27FC236}">
                  <a16:creationId xmlns:a16="http://schemas.microsoft.com/office/drawing/2014/main" id="{5F14ABCC-D7E2-4482-A095-4FE09C952737}"/>
                </a:ext>
              </a:extLst>
            </p:cNvPr>
            <p:cNvSpPr/>
            <p:nvPr/>
          </p:nvSpPr>
          <p:spPr>
            <a:xfrm>
              <a:off x="2261791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rgbClr val="16A085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文本框 21">
              <a:extLst>
                <a:ext uri="{FF2B5EF4-FFF2-40B4-BE49-F238E27FC236}">
                  <a16:creationId xmlns:a16="http://schemas.microsoft.com/office/drawing/2014/main" id="{FD924C4D-A451-4AFF-A36F-4B010F5A94D6}"/>
                </a:ext>
              </a:extLst>
            </p:cNvPr>
            <p:cNvSpPr txBox="1"/>
            <p:nvPr/>
          </p:nvSpPr>
          <p:spPr>
            <a:xfrm>
              <a:off x="3126302" y="2311552"/>
              <a:ext cx="2388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TIMES</a:t>
              </a:r>
              <a:r>
                <a:rPr lang="zh-CN" altLang="en-US" sz="2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系统安装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文本框 27">
              <a:extLst>
                <a:ext uri="{FF2B5EF4-FFF2-40B4-BE49-F238E27FC236}">
                  <a16:creationId xmlns:a16="http://schemas.microsoft.com/office/drawing/2014/main" id="{A68D7E55-B1CA-480C-9F5B-EE2D7F21E507}"/>
                </a:ext>
              </a:extLst>
            </p:cNvPr>
            <p:cNvSpPr txBox="1"/>
            <p:nvPr/>
          </p:nvSpPr>
          <p:spPr>
            <a:xfrm>
              <a:off x="2180542" y="2319546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1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988568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开始工作：承包商工程师点击“开始工作”将工单状态标记为“执行中”，承包商工程师可查看编辑工单基本信息、工时、安装费用、作业内容、行程信息、附件上传、签约设备；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注：承包商工程师负责的工单为承包商分派的工单；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林德工程师的工单为自己分派的；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0ACBB797-ABFC-4E1B-9B3B-D7E529429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7BFBCBA-F331-49B1-86A6-DE575F962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98" y="191683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600D7A-C733-4CEC-BC7B-153B671D2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76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5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036977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安装费用：承包商工程师可查看编辑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2605743C-3750-4A90-84BD-9B821D9D7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844824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4C60F6B-D501-4558-AF47-10F577689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72" y="1844824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999B32B-4243-4991-91E6-3D368BEB7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44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07932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作业内容：创建、修改、删除工单作业内容；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注：作业内容模块只显示主设备作业内容，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APP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按照作业内容的设备类型主子关系分类显示；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8B525441-8288-4D55-A2BC-3CA7CC3B9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FB80BC-3875-4221-B0C5-363A63754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92065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6809FD7-71C3-48E8-91C0-8A695CC00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1916832"/>
            <a:ext cx="2025000" cy="36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CE29AE6-2677-4054-8129-10DC4C371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672514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子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作业内容：创建、修改、删除工单作业内容；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注：新建子设备会带出主设备的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条形码编号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作为子设备作业内容的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父设备条码号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，新建完成后子设备作业内容，将显示在主设备作业内容下；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E29AE6-2677-4054-8129-10DC4C371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6" y="1916832"/>
            <a:ext cx="2025000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B4117-2B16-4501-83CF-37020DDE9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38" y="1916832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7BA277-49BF-4832-A98B-ABF299D0B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916832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EDA19AD-0891-4EEE-A684-E19E024CF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86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36079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行程信息：创建、修改、删除行程信息；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注：行程信息创建完成后，工时模块自动计算工时；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47B52313-464E-4833-BE45-90003FF64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EB1182-50A8-4AA5-8145-7CEEFACD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9" y="191683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083AD9-02BC-4432-AF1E-57201DF74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54" y="1916832"/>
            <a:ext cx="2025000" cy="36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D35C7CF-E630-4C8F-9B87-BD90CFDE9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7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91500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附件上传：创建、修改、删除附件上传；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注：附件上传可拍摄相关照片也可从相册选择；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C334705A-E92D-4E41-A2A0-EFD704E74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2" y="1916832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8A57F9-86E1-4A5A-B758-61336827F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4" y="1916832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7F7C1B8-A36C-4005-8576-C263ED380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76" y="1916832"/>
            <a:ext cx="2025000" cy="36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2295E89-83B7-454C-BA33-253A6DAA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92010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签约设备查询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签约设备：查询客户签约设备；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45E4A0D5-3413-4850-98CA-666E408C4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615166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客户签字：上传、修改客户签字；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8C5B1C6-0C20-4201-8BD7-D37DDADB4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F28618-0854-49AD-8827-C803831F2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5" y="1916832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2B80E4-4A8B-44A4-BF55-8DDB41A91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02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工单执行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802208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“我是接收人”工单列表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开始工作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完成工单：工单状态标记为“已完成”；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注：已完成的功能不能编辑；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8C5B1C6-0C20-4201-8BD7-D37DDADB4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916832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94DCFE-20FA-4276-867D-A48CD1A4D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60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712124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工单基本信息、工时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工单基本信息：工单负责人可查看工单基本信息；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工时：工单负责人可查看工单工时；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0CB5C318-A0C9-408C-911B-FFB8CE33C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56" y="1844824"/>
            <a:ext cx="2025000" cy="360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00138C1-B3E5-4489-8118-7ECE560CB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96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212" y="2338400"/>
            <a:ext cx="7325711" cy="109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TIMES</a:t>
            </a:r>
            <a:r>
              <a:rPr lang="zh-CN" altLang="en-US" sz="4400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系统功能简介</a:t>
            </a:r>
          </a:p>
        </p:txBody>
      </p:sp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94C9A1A8-FC98-47CB-9605-488D479ED974}"/>
              </a:ext>
            </a:extLst>
          </p:cNvPr>
          <p:cNvSpPr/>
          <p:nvPr/>
        </p:nvSpPr>
        <p:spPr>
          <a:xfrm>
            <a:off x="0" y="0"/>
            <a:ext cx="3786028" cy="3162300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17EB3C5B-92A6-4C9E-AFA7-962F87A19D8B}"/>
              </a:ext>
            </a:extLst>
          </p:cNvPr>
          <p:cNvSpPr txBox="1"/>
          <p:nvPr/>
        </p:nvSpPr>
        <p:spPr>
          <a:xfrm>
            <a:off x="861485" y="1402140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9600" b="1" i="1" dirty="0">
                <a:solidFill>
                  <a:srgbClr val="FFFFFF"/>
                </a:solidFill>
                <a:latin typeface="Arial"/>
                <a:ea typeface="微软雅黑"/>
              </a:rPr>
              <a:t>01</a:t>
            </a:r>
            <a:endParaRPr lang="zh-CN" altLang="en-US" sz="9600" b="1" i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2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49745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安装费用：工单负责人可编辑查看安装费用；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AB186C9C-BE03-4B1C-94FB-0C616F06F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1844824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5AAAA43-2292-4CA7-96A9-135F50D4D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436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8910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气站设备投资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气站设备投资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气站设备投资：工单负责人填写气站设备投资；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7E159A1A-EC60-4C96-AE4E-47568CC14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24" y="1844824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4F65E32-7DE4-4646-A717-2C0733D7F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56" y="1844824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A5922CA-D920-4DC7-BBBE-5F4216FFB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98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3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84197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作业内容：工单负责人可对承包商提交的作业内容进行修改与查看；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注：工单负责人也可以添加林德工程师对应的作业内容；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2AF3179C-3AC2-4D03-8680-B48A1E661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220" y="192065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A5522D-EDDB-40F1-ABCB-37ED5BD24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1916832"/>
            <a:ext cx="2025000" cy="36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520C7D0-B626-4217-8C65-3F5E95062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916832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82A9F9-6F44-417C-B992-C203BDEB6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8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503089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行程信息：工单负责人可对承包商提交的行程信息进行修改与查看；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注：工单负责人可填写林德工程师对应的行程信息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E09966D2-93A2-46A1-839F-49F1E77BD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9" y="1916832"/>
            <a:ext cx="2025000" cy="36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D1A3CAD-8584-4D3C-A1C1-E46373C09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54" y="1916832"/>
            <a:ext cx="2025000" cy="360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473700-7E09-4DB8-AF91-78AF5137E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77" y="1916832"/>
            <a:ext cx="2025000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299B7A-9497-4122-AC77-4EDD8C28B3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6" y="1915840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860045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附件上传：工单负责人可对承包商提交的附件信息进行修改与查看；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注：工单负责人可填写林德工程师对应的附件信息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B277ECBC-2D15-4004-8A26-D7A9FADC0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84" y="1916832"/>
            <a:ext cx="2025000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5F275A2-1C76-4A20-92FA-E8BA8C26A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76" y="1916832"/>
            <a:ext cx="2025000" cy="36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AE057C-9D1C-4540-8062-3D1640EF8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916832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970F7C4-D513-482F-9BBB-6EA699FCC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8" y="1919908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61853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签约设备：工单负责人可查看工单对应签约设备；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3F763D85-28C3-478F-9B1D-2F9231DCD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916540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客户签字：工单负责人可查看修改客户签字内容；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3EA11587-11D6-4098-ABB5-4D45737EA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5" y="1916832"/>
            <a:ext cx="2025000" cy="360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855FD17-4319-438C-9952-FB27E10F9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02" y="1916832"/>
            <a:ext cx="2025000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2FC9D76-BE9A-4A5C-A45B-CC71A2C1E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172858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发起首充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发起首充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发起首充：工单负责人点击发起首充按钮创建一条自己负责的首充工单；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注：发起首充功能只针对“项目安装”工单；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B2FC9D76-BE9A-4A5C-A45B-CC71A2C1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工单检核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工单负责人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97742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工单检核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关闭工单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用户：林德工程师（工单负责人）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工单管理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“我是负责人”工单列表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工单详情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关闭工单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关闭工单：工单负责人点关闭工单按钮标记工单状态为“工单关闭”；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注：工单关闭的工单不能进行编辑；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B2FC9D76-BE9A-4A5C-A45B-CC71A2C1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24" y="1916832"/>
            <a:ext cx="2025000" cy="360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B4A2498-9C63-4757-9346-0A56E771E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56" y="1916832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F08521-A6D1-4C7E-BCD7-006A0997C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06" y="1916832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设备注册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91152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设备注册查找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查找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用户：林德工程师、承包商工程师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查找：支持客户名称、设备序列号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SN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查找；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6B2A8BA6-FA0C-4BED-A0DA-508852839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52" y="1844824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A0F6B57-30BE-48F7-83A5-0635AF499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3012A5-FFE7-466B-BEC1-D6F3DD733155}"/>
              </a:ext>
            </a:extLst>
          </p:cNvPr>
          <p:cNvGrpSpPr/>
          <p:nvPr/>
        </p:nvGrpSpPr>
        <p:grpSpPr>
          <a:xfrm>
            <a:off x="517462" y="169302"/>
            <a:ext cx="11402265" cy="544394"/>
            <a:chOff x="521200" y="218990"/>
            <a:chExt cx="11402265" cy="544394"/>
          </a:xfrm>
        </p:grpSpPr>
        <p:sp>
          <p:nvSpPr>
            <p:cNvPr id="21" name="任意多边形 7">
              <a:extLst>
                <a:ext uri="{FF2B5EF4-FFF2-40B4-BE49-F238E27FC236}">
                  <a16:creationId xmlns:a16="http://schemas.microsoft.com/office/drawing/2014/main" id="{0F51D62D-0C0F-4E6A-8284-BA2E73A2AB9F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V="1">
              <a:off x="521200" y="687784"/>
              <a:ext cx="11402265" cy="75600"/>
            </a:xfrm>
            <a:custGeom>
              <a:avLst/>
              <a:gdLst>
                <a:gd name="connsiteX0" fmla="*/ 0 w 12125327"/>
                <a:gd name="connsiteY0" fmla="*/ 0 h 31282"/>
                <a:gd name="connsiteX1" fmla="*/ 12125327 w 12125327"/>
                <a:gd name="connsiteY1" fmla="*/ 0 h 31282"/>
                <a:gd name="connsiteX2" fmla="*/ 12125327 w 12125327"/>
                <a:gd name="connsiteY2" fmla="*/ 31282 h 31282"/>
                <a:gd name="connsiteX3" fmla="*/ 17139 w 12125327"/>
                <a:gd name="connsiteY3" fmla="*/ 31282 h 3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25327" h="31282">
                  <a:moveTo>
                    <a:pt x="0" y="0"/>
                  </a:moveTo>
                  <a:lnTo>
                    <a:pt x="12125327" y="0"/>
                  </a:lnTo>
                  <a:lnTo>
                    <a:pt x="12125327" y="31282"/>
                  </a:lnTo>
                  <a:lnTo>
                    <a:pt x="17139" y="31282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217A0D22-3AE6-4E5C-AF5E-49067B0472D5}"/>
                </a:ext>
              </a:extLst>
            </p:cNvPr>
            <p:cNvSpPr txBox="1"/>
            <p:nvPr/>
          </p:nvSpPr>
          <p:spPr>
            <a:xfrm>
              <a:off x="909836" y="218990"/>
              <a:ext cx="4537672" cy="379378"/>
            </a:xfrm>
            <a:prstGeom prst="rect">
              <a:avLst/>
            </a:prstGeom>
          </p:spPr>
          <p:txBody>
            <a:bodyPr lIns="0" r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l">
                <a:defRPr/>
              </a:pPr>
              <a:r>
                <a:rPr lang="en-US" altLang="zh-CN" sz="2800" b="1" dirty="0">
                  <a:solidFill>
                    <a:srgbClr val="61597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TIMES</a:t>
              </a:r>
              <a:r>
                <a:rPr lang="zh-CN" altLang="en-US" sz="2800" b="1" dirty="0">
                  <a:solidFill>
                    <a:srgbClr val="61597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功能简介</a:t>
              </a:r>
            </a:p>
          </p:txBody>
        </p:sp>
      </p:grpSp>
      <p:sp>
        <p:nvSpPr>
          <p:cNvPr id="6" name="íṩḻidè">
            <a:extLst>
              <a:ext uri="{FF2B5EF4-FFF2-40B4-BE49-F238E27FC236}">
                <a16:creationId xmlns:a16="http://schemas.microsoft.com/office/drawing/2014/main" id="{6825E8E3-E82A-4C77-A530-55534CC8D884}"/>
              </a:ext>
            </a:extLst>
          </p:cNvPr>
          <p:cNvSpPr/>
          <p:nvPr/>
        </p:nvSpPr>
        <p:spPr>
          <a:xfrm>
            <a:off x="2562572" y="1598801"/>
            <a:ext cx="1281784" cy="1281784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7" name="iṧḻíḋe">
            <a:extLst>
              <a:ext uri="{FF2B5EF4-FFF2-40B4-BE49-F238E27FC236}">
                <a16:creationId xmlns:a16="http://schemas.microsoft.com/office/drawing/2014/main" id="{44E90613-5408-4C76-8A1D-C5C5BC42A374}"/>
              </a:ext>
            </a:extLst>
          </p:cNvPr>
          <p:cNvSpPr/>
          <p:nvPr/>
        </p:nvSpPr>
        <p:spPr bwMode="gray">
          <a:xfrm>
            <a:off x="1982902" y="3204948"/>
            <a:ext cx="1159339" cy="1159339"/>
          </a:xfrm>
          <a:prstGeom prst="ellipse">
            <a:avLst/>
          </a:prstGeom>
          <a:solidFill>
            <a:srgbClr val="16A085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sp>
        <p:nvSpPr>
          <p:cNvPr id="8" name="i$lidê">
            <a:extLst>
              <a:ext uri="{FF2B5EF4-FFF2-40B4-BE49-F238E27FC236}">
                <a16:creationId xmlns:a16="http://schemas.microsoft.com/office/drawing/2014/main" id="{CA9B580F-478B-4A4A-9283-3821FB923F1F}"/>
              </a:ext>
            </a:extLst>
          </p:cNvPr>
          <p:cNvSpPr/>
          <p:nvPr/>
        </p:nvSpPr>
        <p:spPr bwMode="gray">
          <a:xfrm>
            <a:off x="2694865" y="4623941"/>
            <a:ext cx="1098813" cy="1098813"/>
          </a:xfrm>
          <a:prstGeom prst="ellips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cxnSp>
        <p:nvCxnSpPr>
          <p:cNvPr id="9" name="直接连接符 24">
            <a:extLst>
              <a:ext uri="{FF2B5EF4-FFF2-40B4-BE49-F238E27FC236}">
                <a16:creationId xmlns:a16="http://schemas.microsoft.com/office/drawing/2014/main" id="{2864EE87-A619-4E96-8485-00805BD45660}"/>
              </a:ext>
            </a:extLst>
          </p:cNvPr>
          <p:cNvCxnSpPr/>
          <p:nvPr/>
        </p:nvCxnSpPr>
        <p:spPr>
          <a:xfrm flipH="1">
            <a:off x="2801896" y="2882145"/>
            <a:ext cx="187325" cy="373721"/>
          </a:xfrm>
          <a:prstGeom prst="lin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cxnSp>
        <p:nvCxnSpPr>
          <p:cNvPr id="10" name="直接连接符 25">
            <a:extLst>
              <a:ext uri="{FF2B5EF4-FFF2-40B4-BE49-F238E27FC236}">
                <a16:creationId xmlns:a16="http://schemas.microsoft.com/office/drawing/2014/main" id="{A0844C21-0CCA-409B-8552-7030E5508A11}"/>
              </a:ext>
            </a:extLst>
          </p:cNvPr>
          <p:cNvCxnSpPr>
            <a:cxnSpLocks/>
          </p:cNvCxnSpPr>
          <p:nvPr/>
        </p:nvCxnSpPr>
        <p:spPr>
          <a:xfrm>
            <a:off x="2773860" y="4356131"/>
            <a:ext cx="187325" cy="297729"/>
          </a:xfrm>
          <a:prstGeom prst="line">
            <a:avLst/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4276AA"/>
                </a:gs>
                <a:gs pos="58000">
                  <a:srgbClr val="178AA1"/>
                </a:gs>
                <a:gs pos="100000">
                  <a:srgbClr val="40A693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11" name="íSḻïḍê">
            <a:extLst>
              <a:ext uri="{FF2B5EF4-FFF2-40B4-BE49-F238E27FC236}">
                <a16:creationId xmlns:a16="http://schemas.microsoft.com/office/drawing/2014/main" id="{06AADA09-A798-458D-8A27-584DAA876810}"/>
              </a:ext>
            </a:extLst>
          </p:cNvPr>
          <p:cNvSpPr/>
          <p:nvPr/>
        </p:nvSpPr>
        <p:spPr bwMode="auto">
          <a:xfrm>
            <a:off x="3103192" y="2049788"/>
            <a:ext cx="134461" cy="144069"/>
          </a:xfrm>
          <a:custGeom>
            <a:avLst/>
            <a:gdLst>
              <a:gd name="T0" fmla="*/ 41 w 44"/>
              <a:gd name="T1" fmla="*/ 0 h 44"/>
              <a:gd name="T2" fmla="*/ 41 w 44"/>
              <a:gd name="T3" fmla="*/ 0 h 44"/>
              <a:gd name="T4" fmla="*/ 33 w 44"/>
              <a:gd name="T5" fmla="*/ 1 h 44"/>
              <a:gd name="T6" fmla="*/ 25 w 44"/>
              <a:gd name="T7" fmla="*/ 3 h 44"/>
              <a:gd name="T8" fmla="*/ 19 w 44"/>
              <a:gd name="T9" fmla="*/ 7 h 44"/>
              <a:gd name="T10" fmla="*/ 13 w 44"/>
              <a:gd name="T11" fmla="*/ 12 h 44"/>
              <a:gd name="T12" fmla="*/ 8 w 44"/>
              <a:gd name="T13" fmla="*/ 18 h 44"/>
              <a:gd name="T14" fmla="*/ 3 w 44"/>
              <a:gd name="T15" fmla="*/ 24 h 44"/>
              <a:gd name="T16" fmla="*/ 1 w 44"/>
              <a:gd name="T17" fmla="*/ 32 h 44"/>
              <a:gd name="T18" fmla="*/ 0 w 44"/>
              <a:gd name="T19" fmla="*/ 41 h 44"/>
              <a:gd name="T20" fmla="*/ 0 w 44"/>
              <a:gd name="T21" fmla="*/ 41 h 44"/>
              <a:gd name="T22" fmla="*/ 1 w 44"/>
              <a:gd name="T23" fmla="*/ 43 h 44"/>
              <a:gd name="T24" fmla="*/ 3 w 44"/>
              <a:gd name="T25" fmla="*/ 44 h 44"/>
              <a:gd name="T26" fmla="*/ 3 w 44"/>
              <a:gd name="T27" fmla="*/ 44 h 44"/>
              <a:gd name="T28" fmla="*/ 7 w 44"/>
              <a:gd name="T29" fmla="*/ 43 h 44"/>
              <a:gd name="T30" fmla="*/ 8 w 44"/>
              <a:gd name="T31" fmla="*/ 41 h 44"/>
              <a:gd name="T32" fmla="*/ 8 w 44"/>
              <a:gd name="T33" fmla="*/ 41 h 44"/>
              <a:gd name="T34" fmla="*/ 8 w 44"/>
              <a:gd name="T35" fmla="*/ 34 h 44"/>
              <a:gd name="T36" fmla="*/ 10 w 44"/>
              <a:gd name="T37" fmla="*/ 27 h 44"/>
              <a:gd name="T38" fmla="*/ 13 w 44"/>
              <a:gd name="T39" fmla="*/ 21 h 44"/>
              <a:gd name="T40" fmla="*/ 17 w 44"/>
              <a:gd name="T41" fmla="*/ 16 h 44"/>
              <a:gd name="T42" fmla="*/ 22 w 44"/>
              <a:gd name="T43" fmla="*/ 12 h 44"/>
              <a:gd name="T44" fmla="*/ 28 w 44"/>
              <a:gd name="T45" fmla="*/ 9 h 44"/>
              <a:gd name="T46" fmla="*/ 34 w 44"/>
              <a:gd name="T47" fmla="*/ 7 h 44"/>
              <a:gd name="T48" fmla="*/ 41 w 44"/>
              <a:gd name="T49" fmla="*/ 7 h 44"/>
              <a:gd name="T50" fmla="*/ 41 w 44"/>
              <a:gd name="T51" fmla="*/ 7 h 44"/>
              <a:gd name="T52" fmla="*/ 43 w 44"/>
              <a:gd name="T53" fmla="*/ 6 h 44"/>
              <a:gd name="T54" fmla="*/ 44 w 44"/>
              <a:gd name="T55" fmla="*/ 3 h 44"/>
              <a:gd name="T56" fmla="*/ 44 w 44"/>
              <a:gd name="T57" fmla="*/ 3 h 44"/>
              <a:gd name="T58" fmla="*/ 43 w 44"/>
              <a:gd name="T59" fmla="*/ 1 h 44"/>
              <a:gd name="T60" fmla="*/ 41 w 44"/>
              <a:gd name="T61" fmla="*/ 0 h 44"/>
              <a:gd name="T62" fmla="*/ 41 w 44"/>
              <a:gd name="T63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4" h="44">
                <a:moveTo>
                  <a:pt x="41" y="0"/>
                </a:moveTo>
                <a:lnTo>
                  <a:pt x="41" y="0"/>
                </a:lnTo>
                <a:lnTo>
                  <a:pt x="33" y="1"/>
                </a:lnTo>
                <a:lnTo>
                  <a:pt x="25" y="3"/>
                </a:lnTo>
                <a:lnTo>
                  <a:pt x="19" y="7"/>
                </a:lnTo>
                <a:lnTo>
                  <a:pt x="13" y="12"/>
                </a:lnTo>
                <a:lnTo>
                  <a:pt x="8" y="18"/>
                </a:lnTo>
                <a:lnTo>
                  <a:pt x="3" y="24"/>
                </a:lnTo>
                <a:lnTo>
                  <a:pt x="1" y="32"/>
                </a:lnTo>
                <a:lnTo>
                  <a:pt x="0" y="41"/>
                </a:lnTo>
                <a:lnTo>
                  <a:pt x="0" y="41"/>
                </a:lnTo>
                <a:lnTo>
                  <a:pt x="1" y="43"/>
                </a:lnTo>
                <a:lnTo>
                  <a:pt x="3" y="44"/>
                </a:lnTo>
                <a:lnTo>
                  <a:pt x="3" y="44"/>
                </a:lnTo>
                <a:lnTo>
                  <a:pt x="7" y="43"/>
                </a:lnTo>
                <a:lnTo>
                  <a:pt x="8" y="41"/>
                </a:lnTo>
                <a:lnTo>
                  <a:pt x="8" y="41"/>
                </a:lnTo>
                <a:lnTo>
                  <a:pt x="8" y="34"/>
                </a:lnTo>
                <a:lnTo>
                  <a:pt x="10" y="27"/>
                </a:lnTo>
                <a:lnTo>
                  <a:pt x="13" y="21"/>
                </a:lnTo>
                <a:lnTo>
                  <a:pt x="17" y="16"/>
                </a:lnTo>
                <a:lnTo>
                  <a:pt x="22" y="12"/>
                </a:lnTo>
                <a:lnTo>
                  <a:pt x="28" y="9"/>
                </a:lnTo>
                <a:lnTo>
                  <a:pt x="34" y="7"/>
                </a:lnTo>
                <a:lnTo>
                  <a:pt x="41" y="7"/>
                </a:lnTo>
                <a:lnTo>
                  <a:pt x="41" y="7"/>
                </a:lnTo>
                <a:lnTo>
                  <a:pt x="43" y="6"/>
                </a:lnTo>
                <a:lnTo>
                  <a:pt x="44" y="3"/>
                </a:lnTo>
                <a:lnTo>
                  <a:pt x="44" y="3"/>
                </a:lnTo>
                <a:lnTo>
                  <a:pt x="43" y="1"/>
                </a:lnTo>
                <a:lnTo>
                  <a:pt x="41" y="0"/>
                </a:lnTo>
                <a:lnTo>
                  <a:pt x="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微软雅黑"/>
              <a:ea typeface="微软雅黑"/>
            </a:endParaRPr>
          </a:p>
        </p:txBody>
      </p:sp>
      <p:grpSp>
        <p:nvGrpSpPr>
          <p:cNvPr id="12" name="íšľiďê">
            <a:extLst>
              <a:ext uri="{FF2B5EF4-FFF2-40B4-BE49-F238E27FC236}">
                <a16:creationId xmlns:a16="http://schemas.microsoft.com/office/drawing/2014/main" id="{2D3BD676-F08F-4AC5-9E83-D6F2744A73F5}"/>
              </a:ext>
            </a:extLst>
          </p:cNvPr>
          <p:cNvGrpSpPr/>
          <p:nvPr/>
        </p:nvGrpSpPr>
        <p:grpSpPr>
          <a:xfrm>
            <a:off x="3934172" y="1201039"/>
            <a:ext cx="5369410" cy="2227961"/>
            <a:chOff x="7394972" y="1992222"/>
            <a:chExt cx="3786028" cy="1273139"/>
          </a:xfrm>
        </p:grpSpPr>
        <p:sp>
          <p:nvSpPr>
            <p:cNvPr id="13" name="ïṧ1ïḓê">
              <a:extLst>
                <a:ext uri="{FF2B5EF4-FFF2-40B4-BE49-F238E27FC236}">
                  <a16:creationId xmlns:a16="http://schemas.microsoft.com/office/drawing/2014/main" id="{6D22ED1A-D965-40FF-BA35-27DDC12C04B9}"/>
                </a:ext>
              </a:extLst>
            </p:cNvPr>
            <p:cNvSpPr/>
            <p:nvPr/>
          </p:nvSpPr>
          <p:spPr bwMode="auto">
            <a:xfrm>
              <a:off x="7394972" y="2383781"/>
              <a:ext cx="3786028" cy="88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1.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负责工单：查看个人负责工单、退回负责工单（未执行）、分配工单接收人、工单关闭；</a:t>
              </a:r>
              <a:endParaRPr lang="en-US" altLang="zh-CN" sz="120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2.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接收工单：查看个人接收工单、工单执行、工单完成；</a:t>
              </a:r>
              <a:endParaRPr lang="en-US" altLang="zh-CN" sz="120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3.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设备注册：维护设备条形码编号；</a:t>
              </a:r>
              <a:endParaRPr lang="en-US" altLang="zh-CN" sz="1200" dirty="0">
                <a:solidFill>
                  <a:srgbClr val="000000"/>
                </a:solidFill>
                <a:latin typeface="微软雅黑"/>
                <a:ea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4.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查询：查询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10KM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  <a:ea typeface="微软雅黑"/>
                </a:rPr>
                <a:t>范围内客户设备；</a:t>
              </a:r>
            </a:p>
          </p:txBody>
        </p:sp>
        <p:sp>
          <p:nvSpPr>
            <p:cNvPr id="14" name="ïšlíḓê">
              <a:extLst>
                <a:ext uri="{FF2B5EF4-FFF2-40B4-BE49-F238E27FC236}">
                  <a16:creationId xmlns:a16="http://schemas.microsoft.com/office/drawing/2014/main" id="{156162BA-4E21-4654-80AF-47F82ED9CCB0}"/>
                </a:ext>
              </a:extLst>
            </p:cNvPr>
            <p:cNvSpPr txBox="1"/>
            <p:nvPr/>
          </p:nvSpPr>
          <p:spPr bwMode="auto">
            <a:xfrm>
              <a:off x="7394972" y="1992222"/>
              <a:ext cx="3786028" cy="391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fontAlgn="base"/>
              <a:r>
                <a:rPr lang="zh-CN" altLang="en-US" sz="1600" b="1" dirty="0">
                  <a:solidFill>
                    <a:srgbClr val="16A085"/>
                  </a:solidFill>
                  <a:latin typeface="微软雅黑"/>
                  <a:ea typeface="微软雅黑"/>
                </a:rPr>
                <a:t>功能模块</a:t>
              </a:r>
            </a:p>
          </p:txBody>
        </p:sp>
      </p:grpSp>
      <p:grpSp>
        <p:nvGrpSpPr>
          <p:cNvPr id="18" name="iṡḻiḍé">
            <a:extLst>
              <a:ext uri="{FF2B5EF4-FFF2-40B4-BE49-F238E27FC236}">
                <a16:creationId xmlns:a16="http://schemas.microsoft.com/office/drawing/2014/main" id="{6A7974C3-4933-4229-8596-93AD65C8B268}"/>
              </a:ext>
            </a:extLst>
          </p:cNvPr>
          <p:cNvGrpSpPr/>
          <p:nvPr/>
        </p:nvGrpSpPr>
        <p:grpSpPr>
          <a:xfrm>
            <a:off x="3934172" y="4373415"/>
            <a:ext cx="5873466" cy="1742756"/>
            <a:chOff x="7394972" y="1992222"/>
            <a:chExt cx="3786028" cy="1252671"/>
          </a:xfrm>
        </p:grpSpPr>
        <p:sp>
          <p:nvSpPr>
            <p:cNvPr id="19" name="ïślîḓè">
              <a:extLst>
                <a:ext uri="{FF2B5EF4-FFF2-40B4-BE49-F238E27FC236}">
                  <a16:creationId xmlns:a16="http://schemas.microsoft.com/office/drawing/2014/main" id="{13E3BDC3-2B82-4402-8982-228590ACD55C}"/>
                </a:ext>
              </a:extLst>
            </p:cNvPr>
            <p:cNvSpPr/>
            <p:nvPr/>
          </p:nvSpPr>
          <p:spPr bwMode="auto">
            <a:xfrm>
              <a:off x="7394972" y="2383781"/>
              <a:ext cx="3786028" cy="86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</a:rPr>
                <a:t>1.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</a:rPr>
                <a:t>工单管理：查看个人接收工单、工单执行、工单完成；</a:t>
              </a:r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</a:rPr>
                <a:t>2.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</a:rPr>
                <a:t>设备注册：维护设备条形码编号；</a:t>
              </a:r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200" dirty="0">
                  <a:solidFill>
                    <a:srgbClr val="000000"/>
                  </a:solidFill>
                  <a:latin typeface="微软雅黑"/>
                </a:rPr>
                <a:t>3.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</a:rPr>
                <a:t>查询：查询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/>
                </a:rPr>
                <a:t>10KM</a:t>
              </a:r>
              <a:r>
                <a:rPr lang="zh-CN" altLang="en-US" sz="1200" dirty="0">
                  <a:solidFill>
                    <a:srgbClr val="000000"/>
                  </a:solidFill>
                  <a:latin typeface="微软雅黑"/>
                </a:rPr>
                <a:t>范围内客户设备；</a:t>
              </a:r>
            </a:p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zh-CN" altLang="en-US" sz="1200" dirty="0">
                <a:solidFill>
                  <a:srgbClr val="000000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" name="îSľíḓê">
              <a:extLst>
                <a:ext uri="{FF2B5EF4-FFF2-40B4-BE49-F238E27FC236}">
                  <a16:creationId xmlns:a16="http://schemas.microsoft.com/office/drawing/2014/main" id="{EE9BB893-5F4A-481B-B5D0-064FFE061076}"/>
                </a:ext>
              </a:extLst>
            </p:cNvPr>
            <p:cNvSpPr txBox="1"/>
            <p:nvPr/>
          </p:nvSpPr>
          <p:spPr bwMode="auto">
            <a:xfrm>
              <a:off x="7394972" y="1992222"/>
              <a:ext cx="3786028" cy="391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fontAlgn="base"/>
              <a:r>
                <a:rPr lang="zh-CN" altLang="en-US" sz="1600" b="1" dirty="0">
                  <a:solidFill>
                    <a:srgbClr val="16A085"/>
                  </a:solidFill>
                  <a:latin typeface="微软雅黑"/>
                </a:rPr>
                <a:t>功能模块</a:t>
              </a:r>
              <a:endParaRPr lang="zh-CN" altLang="en-US" sz="1600" b="1" dirty="0">
                <a:solidFill>
                  <a:srgbClr val="16A085"/>
                </a:solidFill>
                <a:latin typeface="微软雅黑"/>
                <a:ea typeface="微软雅黑"/>
              </a:endParaRPr>
            </a:p>
          </p:txBody>
        </p:sp>
      </p:grpSp>
      <p:cxnSp>
        <p:nvCxnSpPr>
          <p:cNvPr id="24" name="直接连接符 11">
            <a:extLst>
              <a:ext uri="{FF2B5EF4-FFF2-40B4-BE49-F238E27FC236}">
                <a16:creationId xmlns:a16="http://schemas.microsoft.com/office/drawing/2014/main" id="{6C1629B2-26D6-41D2-9BEC-8907470D0AFE}"/>
              </a:ext>
            </a:extLst>
          </p:cNvPr>
          <p:cNvCxnSpPr/>
          <p:nvPr/>
        </p:nvCxnSpPr>
        <p:spPr>
          <a:xfrm>
            <a:off x="4001788" y="3441795"/>
            <a:ext cx="3600000" cy="0"/>
          </a:xfrm>
          <a:prstGeom prst="line">
            <a:avLst/>
          </a:prstGeom>
          <a:noFill/>
          <a:ln w="3175" cap="rnd" cmpd="sng" algn="ctr">
            <a:solidFill>
              <a:srgbClr val="FFFFFF">
                <a:lumMod val="75000"/>
              </a:srgb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26" name="iş1ïḓe">
            <a:extLst>
              <a:ext uri="{FF2B5EF4-FFF2-40B4-BE49-F238E27FC236}">
                <a16:creationId xmlns:a16="http://schemas.microsoft.com/office/drawing/2014/main" id="{411C6872-F1FF-43C7-91F0-C6FA18BBB8F5}"/>
              </a:ext>
            </a:extLst>
          </p:cNvPr>
          <p:cNvSpPr/>
          <p:nvPr/>
        </p:nvSpPr>
        <p:spPr>
          <a:xfrm>
            <a:off x="2773860" y="2005827"/>
            <a:ext cx="853299" cy="410232"/>
          </a:xfrm>
          <a:prstGeom prst="rect">
            <a:avLst/>
          </a:prstGeom>
        </p:spPr>
        <p:txBody>
          <a:bodyPr wrap="none" lIns="90000" tIns="46800" rIns="90000" bIns="46800" anchor="b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rgbClr val="16A085"/>
                </a:solidFill>
                <a:latin typeface="微软雅黑"/>
                <a:ea typeface="微软雅黑"/>
              </a:rPr>
              <a:t>林德工程师</a:t>
            </a:r>
          </a:p>
        </p:txBody>
      </p:sp>
      <p:sp>
        <p:nvSpPr>
          <p:cNvPr id="27" name="iş1ïḓe">
            <a:extLst>
              <a:ext uri="{FF2B5EF4-FFF2-40B4-BE49-F238E27FC236}">
                <a16:creationId xmlns:a16="http://schemas.microsoft.com/office/drawing/2014/main" id="{95F84496-802B-4A76-BF02-440980863617}"/>
              </a:ext>
            </a:extLst>
          </p:cNvPr>
          <p:cNvSpPr/>
          <p:nvPr/>
        </p:nvSpPr>
        <p:spPr>
          <a:xfrm>
            <a:off x="2135922" y="3545544"/>
            <a:ext cx="853299" cy="410232"/>
          </a:xfrm>
          <a:prstGeom prst="rect">
            <a:avLst/>
          </a:prstGeom>
        </p:spPr>
        <p:txBody>
          <a:bodyPr wrap="none" lIns="90000" tIns="46800" rIns="90000" bIns="46800" anchor="b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微软雅黑"/>
                <a:ea typeface="微软雅黑"/>
              </a:rPr>
              <a:t>TIMES</a:t>
            </a:r>
            <a:endParaRPr lang="zh-CN" altLang="en-US" sz="1600" b="1" dirty="0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sp>
        <p:nvSpPr>
          <p:cNvPr id="28" name="iş1ïḓe">
            <a:extLst>
              <a:ext uri="{FF2B5EF4-FFF2-40B4-BE49-F238E27FC236}">
                <a16:creationId xmlns:a16="http://schemas.microsoft.com/office/drawing/2014/main" id="{E9CA95B3-7BC7-4EF0-8F4D-6C35708514FE}"/>
              </a:ext>
            </a:extLst>
          </p:cNvPr>
          <p:cNvSpPr/>
          <p:nvPr/>
        </p:nvSpPr>
        <p:spPr>
          <a:xfrm>
            <a:off x="2811003" y="4968231"/>
            <a:ext cx="853299" cy="410232"/>
          </a:xfrm>
          <a:prstGeom prst="rect">
            <a:avLst/>
          </a:prstGeom>
        </p:spPr>
        <p:txBody>
          <a:bodyPr wrap="none" lIns="90000" tIns="46800" rIns="90000" bIns="46800" anchor="b">
            <a:normAutofit/>
          </a:bodyPr>
          <a:lstStyle/>
          <a:p>
            <a:pPr algn="ctr" defTabSz="914378">
              <a:spcBef>
                <a:spcPct val="0"/>
              </a:spcBef>
              <a:defRPr/>
            </a:pPr>
            <a:r>
              <a:rPr lang="zh-CN" altLang="en-US" sz="1600" b="1" dirty="0">
                <a:solidFill>
                  <a:srgbClr val="16A085"/>
                </a:solidFill>
                <a:latin typeface="微软雅黑"/>
                <a:ea typeface="微软雅黑"/>
              </a:rPr>
              <a:t>承包商</a:t>
            </a:r>
          </a:p>
        </p:txBody>
      </p:sp>
      <p:cxnSp>
        <p:nvCxnSpPr>
          <p:cNvPr id="29" name="直接连接符 12">
            <a:extLst>
              <a:ext uri="{FF2B5EF4-FFF2-40B4-BE49-F238E27FC236}">
                <a16:creationId xmlns:a16="http://schemas.microsoft.com/office/drawing/2014/main" id="{616260AC-8E5D-4F13-B1A1-AD44C17102C5}"/>
              </a:ext>
            </a:extLst>
          </p:cNvPr>
          <p:cNvCxnSpPr/>
          <p:nvPr/>
        </p:nvCxnSpPr>
        <p:spPr>
          <a:xfrm>
            <a:off x="3984154" y="6021288"/>
            <a:ext cx="3600000" cy="0"/>
          </a:xfrm>
          <a:prstGeom prst="line">
            <a:avLst/>
          </a:prstGeom>
          <a:noFill/>
          <a:ln w="3175" cap="rnd" cmpd="sng" algn="ctr">
            <a:solidFill>
              <a:srgbClr val="FFFFFF">
                <a:lumMod val="75000"/>
              </a:srgbClr>
            </a:solidFill>
            <a:prstDash val="solid"/>
            <a:round/>
            <a:headEnd type="none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1007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设备注册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30569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设备注册查找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用户：林德工程师、承包商工程师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设备注册：设备注册用于工程师更新设备主数据中无条形码编号的数据，更新完成后将不会再设备注册模块显示；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6B2A8BA6-FA0C-4BED-A0DA-508852839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844824"/>
            <a:ext cx="2025000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6B47C72-B616-4723-9113-4C1176422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08" y="1844824"/>
            <a:ext cx="2025000" cy="36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428797-5891-4F19-B2B2-8A1194685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0" y="1844824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9DE2F20-891B-42D1-B2D5-80EF12ED5C3C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查询</a:t>
            </a:r>
          </a:p>
        </p:txBody>
      </p:sp>
      <p:sp>
        <p:nvSpPr>
          <p:cNvPr id="27" name="任意多边形 7">
            <a:extLst>
              <a:ext uri="{FF2B5EF4-FFF2-40B4-BE49-F238E27FC236}">
                <a16:creationId xmlns:a16="http://schemas.microsoft.com/office/drawing/2014/main" id="{64AF50D2-A8E8-4FB5-8621-303AA2E05B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2581159-3450-454D-AC8F-C19D0FF6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160939"/>
              </p:ext>
            </p:extLst>
          </p:nvPr>
        </p:nvGraphicFramePr>
        <p:xfrm>
          <a:off x="117748" y="1196752"/>
          <a:ext cx="11953328" cy="5315342"/>
        </p:xfrm>
        <a:graphic>
          <a:graphicData uri="http://schemas.openxmlformats.org/drawingml/2006/table">
            <a:tbl>
              <a:tblPr firstRow="1" bandRow="1"/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4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功能名称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系统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TIMES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步骤名称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查询客户设备</a:t>
                      </a: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制作人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WILL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2021-3-8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9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V.1</a:t>
                      </a: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5645" marR="65645" marT="32822" marB="3282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971">
                <a:tc rowSpan="4"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zh-CN" altLang="en-US" sz="1100" u="sng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操作路径与用户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1243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用户：林德工程师、承包商工程师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操作路径：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】-&gt;【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查询列表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】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endParaRPr lang="zh-CN" altLang="en-US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71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zh-CN" altLang="en-US" sz="9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功能说明</a:t>
                      </a:r>
                      <a:endParaRPr lang="zh-CN" altLang="en-US" sz="9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3256">
                <a:tc gridSpan="4" v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indent="-171450"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查询：查询模块用于工程师查询当前位置</a:t>
                      </a:r>
                      <a:r>
                        <a:rPr lang="en-US" altLang="zh-CN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10KM</a:t>
                      </a:r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范围内的客户设备；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4796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CN" altLang="en-US" sz="9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注：</a:t>
                      </a:r>
                      <a:endParaRPr lang="en-US" altLang="zh-CN" sz="9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0989" marR="80989" marT="40494" marB="4049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5C01E6C-0563-4BFA-9305-847E925D47AB}"/>
              </a:ext>
            </a:extLst>
          </p:cNvPr>
          <p:cNvCxnSpPr/>
          <p:nvPr/>
        </p:nvCxnSpPr>
        <p:spPr>
          <a:xfrm>
            <a:off x="8542684" y="1196752"/>
            <a:ext cx="352839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B793622-E19D-4AF5-AB26-56372BB4356A}"/>
              </a:ext>
            </a:extLst>
          </p:cNvPr>
          <p:cNvCxnSpPr>
            <a:cxnSpLocks/>
          </p:cNvCxnSpPr>
          <p:nvPr/>
        </p:nvCxnSpPr>
        <p:spPr>
          <a:xfrm>
            <a:off x="12071076" y="1196752"/>
            <a:ext cx="0" cy="28803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578A727B-F683-472D-B05D-B7A240F17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1916832"/>
            <a:ext cx="2025000" cy="360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E739EB-A9E8-41C8-9991-C29EEE5D0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1907083"/>
            <a:ext cx="2025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2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E6E00F4C-1397-41B2-8380-E8990594916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-1" y="-26396"/>
            <a:ext cx="12188825" cy="6992656"/>
          </a:xfrm>
          <a:prstGeom prst="rect">
            <a:avLst/>
          </a:prstGeom>
          <a:solidFill>
            <a:schemeClr val="accent6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5" name="任意多边形: 形状 4"/>
          <p:cNvSpPr/>
          <p:nvPr/>
        </p:nvSpPr>
        <p:spPr>
          <a:xfrm>
            <a:off x="438035" y="-26395"/>
            <a:ext cx="1256973" cy="1049894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4" name="任意多边形: 形状 3"/>
          <p:cNvSpPr/>
          <p:nvPr/>
        </p:nvSpPr>
        <p:spPr>
          <a:xfrm>
            <a:off x="0" y="893"/>
            <a:ext cx="3785042" cy="3161476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8" name="任意多边形: 形状 17"/>
          <p:cNvSpPr/>
          <p:nvPr/>
        </p:nvSpPr>
        <p:spPr>
          <a:xfrm>
            <a:off x="11449946" y="5386736"/>
            <a:ext cx="738880" cy="1538593"/>
          </a:xfrm>
          <a:custGeom>
            <a:avLst/>
            <a:gdLst>
              <a:gd name="connsiteX0" fmla="*/ 739072 w 739072"/>
              <a:gd name="connsiteY0" fmla="*/ 0 h 1538994"/>
              <a:gd name="connsiteX1" fmla="*/ 739072 w 739072"/>
              <a:gd name="connsiteY1" fmla="*/ 1538994 h 1538994"/>
              <a:gd name="connsiteX2" fmla="*/ 0 w 739072"/>
              <a:gd name="connsiteY2" fmla="*/ 1538994 h 153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9072" h="1538994">
                <a:moveTo>
                  <a:pt x="739072" y="0"/>
                </a:moveTo>
                <a:lnTo>
                  <a:pt x="739072" y="1538994"/>
                </a:lnTo>
                <a:lnTo>
                  <a:pt x="0" y="1538994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799"/>
          </a:p>
        </p:txBody>
      </p:sp>
      <p:sp>
        <p:nvSpPr>
          <p:cNvPr id="13" name="任意多边形: 形状 12"/>
          <p:cNvSpPr/>
          <p:nvPr/>
        </p:nvSpPr>
        <p:spPr>
          <a:xfrm>
            <a:off x="11179437" y="6289031"/>
            <a:ext cx="761802" cy="636298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9" name="文本框 18"/>
          <p:cNvSpPr txBox="1"/>
          <p:nvPr/>
        </p:nvSpPr>
        <p:spPr>
          <a:xfrm>
            <a:off x="861260" y="1402668"/>
            <a:ext cx="1553630" cy="156921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9597" b="1" i="1" dirty="0">
                <a:solidFill>
                  <a:schemeClr val="bg1"/>
                </a:solidFill>
              </a:rPr>
              <a:t>04</a:t>
            </a:r>
            <a:endParaRPr lang="zh-CN" altLang="en-US" sz="9597" b="1" i="1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62317" y="2725018"/>
            <a:ext cx="2031325" cy="64620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599" b="1" dirty="0">
                <a:solidFill>
                  <a:schemeClr val="bg1"/>
                </a:solidFill>
                <a:latin typeface="+mn-ea"/>
              </a:rPr>
              <a:t>问题收集</a:t>
            </a:r>
          </a:p>
        </p:txBody>
      </p:sp>
    </p:spTree>
    <p:extLst>
      <p:ext uri="{BB962C8B-B14F-4D97-AF65-F5344CB8AC3E}">
        <p14:creationId xmlns:p14="http://schemas.microsoft.com/office/powerpoint/2010/main" val="34275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2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E57030E6-8C9F-4559-90F6-A0ADECDD88EF}"/>
              </a:ext>
            </a:extLst>
          </p:cNvPr>
          <p:cNvGrpSpPr/>
          <p:nvPr/>
        </p:nvGrpSpPr>
        <p:grpSpPr>
          <a:xfrm>
            <a:off x="521200" y="177376"/>
            <a:ext cx="11402265" cy="586588"/>
            <a:chOff x="521200" y="177376"/>
            <a:chExt cx="11402265" cy="586588"/>
          </a:xfrm>
        </p:grpSpPr>
        <p:sp>
          <p:nvSpPr>
            <p:cNvPr id="32" name="任意多边形 7">
              <a:extLst>
                <a:ext uri="{FF2B5EF4-FFF2-40B4-BE49-F238E27FC236}">
                  <a16:creationId xmlns:a16="http://schemas.microsoft.com/office/drawing/2014/main" id="{71BB904B-A277-483F-91B1-F685115ABB22}"/>
                </a:ext>
              </a:extLst>
            </p:cNvPr>
            <p:cNvSpPr/>
            <p:nvPr userDrawn="1">
              <p:custDataLst>
                <p:tags r:id="rId1"/>
              </p:custDataLst>
            </p:nvPr>
          </p:nvSpPr>
          <p:spPr>
            <a:xfrm flipV="1">
              <a:off x="521200" y="687784"/>
              <a:ext cx="11402265" cy="76180"/>
            </a:xfrm>
            <a:custGeom>
              <a:avLst/>
              <a:gdLst>
                <a:gd name="connsiteX0" fmla="*/ 0 w 12125327"/>
                <a:gd name="connsiteY0" fmla="*/ 0 h 31282"/>
                <a:gd name="connsiteX1" fmla="*/ 12125327 w 12125327"/>
                <a:gd name="connsiteY1" fmla="*/ 0 h 31282"/>
                <a:gd name="connsiteX2" fmla="*/ 12125327 w 12125327"/>
                <a:gd name="connsiteY2" fmla="*/ 31282 h 31282"/>
                <a:gd name="connsiteX3" fmla="*/ 17139 w 12125327"/>
                <a:gd name="connsiteY3" fmla="*/ 31282 h 31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25327" h="31282">
                  <a:moveTo>
                    <a:pt x="0" y="0"/>
                  </a:moveTo>
                  <a:lnTo>
                    <a:pt x="12125327" y="0"/>
                  </a:lnTo>
                  <a:lnTo>
                    <a:pt x="12125327" y="31282"/>
                  </a:lnTo>
                  <a:lnTo>
                    <a:pt x="17139" y="31282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7A0B7D7C-93FF-4623-9EA7-46C8D1D452FA}"/>
                </a:ext>
              </a:extLst>
            </p:cNvPr>
            <p:cNvSpPr txBox="1"/>
            <p:nvPr/>
          </p:nvSpPr>
          <p:spPr>
            <a:xfrm>
              <a:off x="909836" y="177376"/>
              <a:ext cx="4537672" cy="379378"/>
            </a:xfrm>
            <a:prstGeom prst="rect">
              <a:avLst/>
            </a:prstGeom>
          </p:spPr>
          <p:txBody>
            <a:bodyPr lIns="0" rIns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3000" b="0" kern="1200">
                  <a:solidFill>
                    <a:schemeClr val="accent1"/>
                  </a:solidFill>
                  <a:latin typeface="U.S. 101" pitchFamily="2" charset="0"/>
                  <a:ea typeface="Roboto" pitchFamily="2" charset="0"/>
                  <a:cs typeface="Open Sans Light" panose="020B0306030504020204" pitchFamily="34" charset="0"/>
                </a:defRPr>
              </a:lvl1pPr>
            </a:lstStyle>
            <a:p>
              <a:pPr algn="l">
                <a:defRPr/>
              </a:pPr>
              <a:r>
                <a:rPr lang="en-US" altLang="zh-CN" sz="2800" b="1" dirty="0">
                  <a:solidFill>
                    <a:srgbClr val="61597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TIMES</a:t>
              </a:r>
              <a:r>
                <a:rPr lang="zh-CN" altLang="en-US" sz="2800" b="1" dirty="0">
                  <a:solidFill>
                    <a:srgbClr val="61597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操作流程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784CB2CA-5D21-4808-BA81-C72720365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1227906"/>
            <a:ext cx="7039719" cy="27726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7D2497E-B3F1-4DC1-9095-E6FEA7EE8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4653136"/>
            <a:ext cx="7920880" cy="14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212" y="1988840"/>
            <a:ext cx="7325711" cy="1435968"/>
          </a:xfrm>
        </p:spPr>
        <p:txBody>
          <a:bodyPr>
            <a:normAutofit/>
          </a:bodyPr>
          <a:lstStyle/>
          <a:p>
            <a:r>
              <a:rPr lang="en-US" altLang="zh-CN" sz="4400" b="1" spc="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TIMES</a:t>
            </a:r>
            <a:r>
              <a:rPr lang="zh-CN" altLang="en-US" sz="4400" b="1" spc="6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系统安装</a:t>
            </a:r>
          </a:p>
        </p:txBody>
      </p:sp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94C9A1A8-FC98-47CB-9605-488D479ED974}"/>
              </a:ext>
            </a:extLst>
          </p:cNvPr>
          <p:cNvSpPr/>
          <p:nvPr/>
        </p:nvSpPr>
        <p:spPr>
          <a:xfrm>
            <a:off x="0" y="0"/>
            <a:ext cx="3786028" cy="3162300"/>
          </a:xfrm>
          <a:custGeom>
            <a:avLst/>
            <a:gdLst>
              <a:gd name="connsiteX0" fmla="*/ 1518632 w 3786028"/>
              <a:gd name="connsiteY0" fmla="*/ 0 h 3162300"/>
              <a:gd name="connsiteX1" fmla="*/ 3786028 w 3786028"/>
              <a:gd name="connsiteY1" fmla="*/ 0 h 3162300"/>
              <a:gd name="connsiteX2" fmla="*/ 2267396 w 3786028"/>
              <a:gd name="connsiteY2" fmla="*/ 3162300 h 3162300"/>
              <a:gd name="connsiteX3" fmla="*/ 0 w 3786028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028" h="3162300">
                <a:moveTo>
                  <a:pt x="1518632" y="0"/>
                </a:moveTo>
                <a:lnTo>
                  <a:pt x="3786028" y="0"/>
                </a:lnTo>
                <a:lnTo>
                  <a:pt x="2267396" y="3162300"/>
                </a:lnTo>
                <a:lnTo>
                  <a:pt x="0" y="3162300"/>
                </a:lnTo>
                <a:close/>
              </a:path>
            </a:pathLst>
          </a:cu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18">
            <a:extLst>
              <a:ext uri="{FF2B5EF4-FFF2-40B4-BE49-F238E27FC236}">
                <a16:creationId xmlns:a16="http://schemas.microsoft.com/office/drawing/2014/main" id="{17EB3C5B-92A6-4C9E-AFA7-962F87A19D8B}"/>
              </a:ext>
            </a:extLst>
          </p:cNvPr>
          <p:cNvSpPr txBox="1"/>
          <p:nvPr/>
        </p:nvSpPr>
        <p:spPr>
          <a:xfrm>
            <a:off x="861485" y="1402140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9600" b="1" i="1" dirty="0">
                <a:solidFill>
                  <a:srgbClr val="FFFFFF"/>
                </a:solidFill>
                <a:latin typeface="Arial"/>
                <a:ea typeface="微软雅黑"/>
              </a:rPr>
              <a:t>02</a:t>
            </a:r>
            <a:endParaRPr lang="zh-CN" altLang="en-US" sz="9600" b="1" i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08F52318-ED51-4716-B12A-4DBBF806EC10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</a:t>
            </a:r>
            <a:r>
              <a:rPr lang="en-US" altLang="zh-CN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TIMES</a:t>
            </a: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安装包</a:t>
            </a:r>
            <a:endParaRPr lang="en-US" altLang="zh-CN" sz="2800" b="1" dirty="0">
              <a:solidFill>
                <a:srgbClr val="61597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5" name="任意多边形 7">
            <a:extLst>
              <a:ext uri="{FF2B5EF4-FFF2-40B4-BE49-F238E27FC236}">
                <a16:creationId xmlns:a16="http://schemas.microsoft.com/office/drawing/2014/main" id="{58252E12-81EC-4DED-825F-15114FAE1A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4" name="îŝḷîḓé-Oval 7">
            <a:extLst>
              <a:ext uri="{FF2B5EF4-FFF2-40B4-BE49-F238E27FC236}">
                <a16:creationId xmlns:a16="http://schemas.microsoft.com/office/drawing/2014/main" id="{AC7DD2DB-C913-420F-9D60-71F16101C613}"/>
              </a:ext>
            </a:extLst>
          </p:cNvPr>
          <p:cNvSpPr/>
          <p:nvPr/>
        </p:nvSpPr>
        <p:spPr>
          <a:xfrm>
            <a:off x="1265351" y="1418838"/>
            <a:ext cx="491558" cy="49155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600" dirty="0">
                <a:latin typeface="+mn-ea"/>
                <a:sym typeface="Source Han Sans HW SC" panose="020F0502020204030204"/>
              </a:rPr>
              <a:t>1</a:t>
            </a:r>
            <a:endParaRPr sz="1600" dirty="0">
              <a:latin typeface="+mn-ea"/>
              <a:sym typeface="Source Han Sans HW SC" panose="020F0502020204030204"/>
            </a:endParaRPr>
          </a:p>
        </p:txBody>
      </p:sp>
      <p:sp>
        <p:nvSpPr>
          <p:cNvPr id="66" name="îŝḷîḓé-Oval 16">
            <a:extLst>
              <a:ext uri="{FF2B5EF4-FFF2-40B4-BE49-F238E27FC236}">
                <a16:creationId xmlns:a16="http://schemas.microsoft.com/office/drawing/2014/main" id="{70622133-86FC-4B5B-8A9D-03484EB6DBE0}"/>
              </a:ext>
            </a:extLst>
          </p:cNvPr>
          <p:cNvSpPr/>
          <p:nvPr/>
        </p:nvSpPr>
        <p:spPr>
          <a:xfrm>
            <a:off x="1265348" y="2639178"/>
            <a:ext cx="491558" cy="4915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1600" dirty="0">
                <a:latin typeface="+mn-ea"/>
                <a:sym typeface="Source Han Sans HW SC" panose="020F0502020204030204"/>
              </a:rPr>
              <a:t>2</a:t>
            </a:r>
            <a:endParaRPr sz="1600" dirty="0">
              <a:latin typeface="+mn-ea"/>
              <a:sym typeface="Source Han Sans HW SC" panose="020F0502020204030204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D1846D32-40E3-4206-8646-EF93F0A7013F}"/>
              </a:ext>
            </a:extLst>
          </p:cNvPr>
          <p:cNvSpPr txBox="1"/>
          <p:nvPr/>
        </p:nvSpPr>
        <p:spPr>
          <a:xfrm>
            <a:off x="1799572" y="1484784"/>
            <a:ext cx="6815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94" dirty="0">
                <a:latin typeface="+mn-ea"/>
                <a:cs typeface="Montserrat" charset="0"/>
                <a:sym typeface="Source Han Sans HW SC" panose="020F0502020204030204"/>
              </a:rPr>
              <a:t>进入浏览器地址栏输入如下地址，根据手机系统选择性下载</a:t>
            </a:r>
            <a:endParaRPr lang="en-US" altLang="zh-CN" sz="1600" b="1" spc="394" dirty="0">
              <a:latin typeface="+mn-ea"/>
              <a:cs typeface="Montserrat" charset="0"/>
              <a:sym typeface="Source Han Sans HW SC" panose="020F0502020204030204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1AAD574E-F1AF-457B-B032-94A35929B335}"/>
              </a:ext>
            </a:extLst>
          </p:cNvPr>
          <p:cNvSpPr txBox="1"/>
          <p:nvPr/>
        </p:nvSpPr>
        <p:spPr>
          <a:xfrm>
            <a:off x="1756903" y="1794938"/>
            <a:ext cx="770485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788"/>
              </a:spcBef>
            </a:pPr>
            <a:r>
              <a:rPr lang="en-US" altLang="zh-CN" sz="1200" dirty="0">
                <a:solidFill>
                  <a:schemeClr val="bg2">
                    <a:lumMod val="10000"/>
                  </a:schemeClr>
                </a:solidFill>
                <a:latin typeface="+mn-ea"/>
                <a:cs typeface="Hiragino Sans GB W3" charset="-122"/>
                <a:sym typeface="Source Han Sans HW SC" panose="020F0502020204030204"/>
              </a:rPr>
              <a:t>https://timesapp.uat.lindemobile.cn/apps/download.html</a:t>
            </a:r>
          </a:p>
        </p:txBody>
      </p:sp>
      <p:sp>
        <p:nvSpPr>
          <p:cNvPr id="70" name="TextBox 7">
            <a:extLst>
              <a:ext uri="{FF2B5EF4-FFF2-40B4-BE49-F238E27FC236}">
                <a16:creationId xmlns:a16="http://schemas.microsoft.com/office/drawing/2014/main" id="{88F240DB-B88A-4F04-8CDE-80E177A0198D}"/>
              </a:ext>
            </a:extLst>
          </p:cNvPr>
          <p:cNvSpPr txBox="1"/>
          <p:nvPr/>
        </p:nvSpPr>
        <p:spPr>
          <a:xfrm>
            <a:off x="1864350" y="2661293"/>
            <a:ext cx="4636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394" dirty="0">
                <a:latin typeface="+mn-ea"/>
                <a:cs typeface="Montserrat" charset="0"/>
                <a:sym typeface="Source Han Sans HW SC" panose="020F0502020204030204"/>
              </a:rPr>
              <a:t>扫描如下二维码可快速进入下载页面</a:t>
            </a:r>
            <a:endParaRPr lang="en-US" sz="1600" b="1" spc="394" dirty="0">
              <a:latin typeface="+mn-ea"/>
              <a:cs typeface="Montserrat" charset="0"/>
              <a:sym typeface="Source Han Sans HW SC" panose="020F0502020204030204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9EA458-997D-4289-8EBF-CBEBB68C9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3418768"/>
            <a:ext cx="2476190" cy="247619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925AFA6-FA96-4616-93BC-D6CB89018AC5}"/>
              </a:ext>
            </a:extLst>
          </p:cNvPr>
          <p:cNvSpPr txBox="1"/>
          <p:nvPr/>
        </p:nvSpPr>
        <p:spPr>
          <a:xfrm>
            <a:off x="5950396" y="543268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注：测试系统下载地址。</a:t>
            </a:r>
          </a:p>
        </p:txBody>
      </p:sp>
    </p:spTree>
    <p:extLst>
      <p:ext uri="{BB962C8B-B14F-4D97-AF65-F5344CB8AC3E}">
        <p14:creationId xmlns:p14="http://schemas.microsoft.com/office/powerpoint/2010/main" val="3051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68" grpId="0"/>
      <p:bldP spid="69" grpId="0"/>
      <p:bldP spid="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72CEE6DE-3FD0-4BB7-9DEF-B3CE56B07457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安卓系统下载安装</a:t>
            </a:r>
          </a:p>
        </p:txBody>
      </p:sp>
      <p:sp>
        <p:nvSpPr>
          <p:cNvPr id="32" name="任意多边形 7">
            <a:extLst>
              <a:ext uri="{FF2B5EF4-FFF2-40B4-BE49-F238E27FC236}">
                <a16:creationId xmlns:a16="http://schemas.microsoft.com/office/drawing/2014/main" id="{8C049D9F-CFEB-48B0-97C0-EB79F946E2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DE929CE-45FA-4031-A70B-D87A656AE3C9}"/>
              </a:ext>
            </a:extLst>
          </p:cNvPr>
          <p:cNvSpPr/>
          <p:nvPr/>
        </p:nvSpPr>
        <p:spPr>
          <a:xfrm>
            <a:off x="1872415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打开下载页面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9EF859B-55C3-482D-A3FF-047EE9D88778}"/>
              </a:ext>
            </a:extLst>
          </p:cNvPr>
          <p:cNvSpPr/>
          <p:nvPr/>
        </p:nvSpPr>
        <p:spPr>
          <a:xfrm>
            <a:off x="4176671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下载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BAB52999-F323-4026-A72E-EA447E7EFCB3}"/>
              </a:ext>
            </a:extLst>
          </p:cNvPr>
          <p:cNvSpPr/>
          <p:nvPr/>
        </p:nvSpPr>
        <p:spPr>
          <a:xfrm>
            <a:off x="6463052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浏览器安装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C3BCEF4D-361B-489B-9797-BBD7FBD5F3FC}"/>
              </a:ext>
            </a:extLst>
          </p:cNvPr>
          <p:cNvSpPr/>
          <p:nvPr/>
        </p:nvSpPr>
        <p:spPr>
          <a:xfrm>
            <a:off x="8785183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安装完成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2D3E9EC-F2A8-4B6C-82CA-FAF4317C8AFD}"/>
              </a:ext>
            </a:extLst>
          </p:cNvPr>
          <p:cNvCxnSpPr>
            <a:cxnSpLocks/>
          </p:cNvCxnSpPr>
          <p:nvPr/>
        </p:nvCxnSpPr>
        <p:spPr>
          <a:xfrm>
            <a:off x="2017275" y="1628744"/>
            <a:ext cx="8640960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3D5E58E6-905C-42C1-93E2-59F1C9B4A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04" y="2060848"/>
            <a:ext cx="1782022" cy="3861047"/>
          </a:xfrm>
          <a:prstGeom prst="rect">
            <a:avLst/>
          </a:prstGeom>
        </p:spPr>
      </p:pic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A9C1B23D-E4AF-48FE-9EE2-0623C99B9DFC}"/>
              </a:ext>
            </a:extLst>
          </p:cNvPr>
          <p:cNvSpPr/>
          <p:nvPr/>
        </p:nvSpPr>
        <p:spPr>
          <a:xfrm>
            <a:off x="1945267" y="2780928"/>
            <a:ext cx="936104" cy="79208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3C6BD67C-20EE-4288-9EAF-80296E05B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83" y="2059095"/>
            <a:ext cx="1782831" cy="3862800"/>
          </a:xfrm>
          <a:prstGeom prst="rect">
            <a:avLst/>
          </a:prstGeom>
        </p:spPr>
      </p:pic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D6243A7D-B103-4D04-9905-1FC85B46A6D5}"/>
              </a:ext>
            </a:extLst>
          </p:cNvPr>
          <p:cNvSpPr/>
          <p:nvPr/>
        </p:nvSpPr>
        <p:spPr>
          <a:xfrm>
            <a:off x="4393539" y="5157192"/>
            <a:ext cx="792088" cy="21602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BF5DEA16-C18C-48F7-89A3-6272F90FCFE3}"/>
              </a:ext>
            </a:extLst>
          </p:cNvPr>
          <p:cNvSpPr/>
          <p:nvPr/>
        </p:nvSpPr>
        <p:spPr>
          <a:xfrm>
            <a:off x="4780898" y="4293096"/>
            <a:ext cx="620753" cy="21602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7CA87129-E3BD-46E6-8B96-414D10BBB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36" y="2059095"/>
            <a:ext cx="1782831" cy="3862800"/>
          </a:xfrm>
          <a:prstGeom prst="rect">
            <a:avLst/>
          </a:prstGeom>
        </p:spPr>
      </p:pic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C8814BB2-5346-4BF3-9A94-07C1CF21A212}"/>
              </a:ext>
            </a:extLst>
          </p:cNvPr>
          <p:cNvSpPr/>
          <p:nvPr/>
        </p:nvSpPr>
        <p:spPr>
          <a:xfrm>
            <a:off x="7113747" y="5589240"/>
            <a:ext cx="592160" cy="216010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95015D03-5120-4E00-A9EC-87B6E18FE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2059095"/>
            <a:ext cx="1782831" cy="38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72CEE6DE-3FD0-4BB7-9DEF-B3CE56B07457}"/>
              </a:ext>
            </a:extLst>
          </p:cNvPr>
          <p:cNvSpPr txBox="1"/>
          <p:nvPr/>
        </p:nvSpPr>
        <p:spPr>
          <a:xfrm>
            <a:off x="981843" y="227400"/>
            <a:ext cx="6766827" cy="379378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>
              <a:defRPr/>
            </a:pPr>
            <a:r>
              <a:rPr lang="zh-CN" altLang="en-US" sz="2800" b="1" dirty="0">
                <a:solidFill>
                  <a:srgbClr val="61597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苹果系统下载安装</a:t>
            </a:r>
          </a:p>
        </p:txBody>
      </p:sp>
      <p:sp>
        <p:nvSpPr>
          <p:cNvPr id="32" name="任意多边形 7">
            <a:extLst>
              <a:ext uri="{FF2B5EF4-FFF2-40B4-BE49-F238E27FC236}">
                <a16:creationId xmlns:a16="http://schemas.microsoft.com/office/drawing/2014/main" id="{8C049D9F-CFEB-48B0-97C0-EB79F946E2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V="1">
            <a:off x="521200" y="687784"/>
            <a:ext cx="11402265" cy="76180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015" tIns="33507" rIns="67015" bIns="33507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DE929CE-45FA-4031-A70B-D87A656AE3C9}"/>
              </a:ext>
            </a:extLst>
          </p:cNvPr>
          <p:cNvSpPr/>
          <p:nvPr/>
        </p:nvSpPr>
        <p:spPr>
          <a:xfrm>
            <a:off x="1872415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打开下载页面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9EF859B-55C3-482D-A3FF-047EE9D88778}"/>
              </a:ext>
            </a:extLst>
          </p:cNvPr>
          <p:cNvSpPr/>
          <p:nvPr/>
        </p:nvSpPr>
        <p:spPr>
          <a:xfrm>
            <a:off x="4176671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安装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BAB52999-F323-4026-A72E-EA447E7EFCB3}"/>
              </a:ext>
            </a:extLst>
          </p:cNvPr>
          <p:cNvSpPr/>
          <p:nvPr/>
        </p:nvSpPr>
        <p:spPr>
          <a:xfrm>
            <a:off x="6463052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查看安装进度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C3BCEF4D-361B-489B-9797-BBD7FBD5F3FC}"/>
              </a:ext>
            </a:extLst>
          </p:cNvPr>
          <p:cNvSpPr/>
          <p:nvPr/>
        </p:nvSpPr>
        <p:spPr>
          <a:xfrm>
            <a:off x="8785183" y="1124744"/>
            <a:ext cx="1080000" cy="50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安装完成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2D3E9EC-F2A8-4B6C-82CA-FAF4317C8AFD}"/>
              </a:ext>
            </a:extLst>
          </p:cNvPr>
          <p:cNvCxnSpPr>
            <a:cxnSpLocks/>
          </p:cNvCxnSpPr>
          <p:nvPr/>
        </p:nvCxnSpPr>
        <p:spPr>
          <a:xfrm>
            <a:off x="2017275" y="1628744"/>
            <a:ext cx="8640960" cy="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FEC4271A-D3E6-4A97-A0AE-EA5CA3516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92" y="2136850"/>
            <a:ext cx="2172825" cy="38628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62F8FF02-42C0-4AA6-ABF0-96A41C3497D3}"/>
              </a:ext>
            </a:extLst>
          </p:cNvPr>
          <p:cNvSpPr/>
          <p:nvPr/>
        </p:nvSpPr>
        <p:spPr>
          <a:xfrm>
            <a:off x="1872415" y="3933056"/>
            <a:ext cx="1197661" cy="1080120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3B13A60-C7A2-4E54-B86A-BF99A5130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72" y="2138477"/>
            <a:ext cx="2172825" cy="38628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A0D8070E-6DDD-4BB3-9DA0-32C47DEBEBC4}"/>
              </a:ext>
            </a:extLst>
          </p:cNvPr>
          <p:cNvSpPr/>
          <p:nvPr/>
        </p:nvSpPr>
        <p:spPr>
          <a:xfrm>
            <a:off x="4798268" y="4149080"/>
            <a:ext cx="667556" cy="216024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E5DE47-68F9-4C9A-B589-3829F8D17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00" y="2132744"/>
            <a:ext cx="2172825" cy="38628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E848FF1-DCD6-472A-9931-F976B458C185}"/>
              </a:ext>
            </a:extLst>
          </p:cNvPr>
          <p:cNvSpPr/>
          <p:nvPr/>
        </p:nvSpPr>
        <p:spPr>
          <a:xfrm>
            <a:off x="7683689" y="3861048"/>
            <a:ext cx="433974" cy="504056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34EC81F-0131-40A0-A5C4-286335950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28" y="2217680"/>
            <a:ext cx="2172825" cy="38628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13ABEBCD-7245-43DF-9315-A11FE7135A4E}"/>
              </a:ext>
            </a:extLst>
          </p:cNvPr>
          <p:cNvSpPr txBox="1"/>
          <p:nvPr/>
        </p:nvSpPr>
        <p:spPr>
          <a:xfrm>
            <a:off x="1387006" y="6261268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注：只能通过</a:t>
            </a:r>
            <a:r>
              <a:rPr lang="en-US" altLang="zh-CN" dirty="0">
                <a:solidFill>
                  <a:srgbClr val="FF0000"/>
                </a:solidFill>
              </a:rPr>
              <a:t>Safari</a:t>
            </a:r>
            <a:r>
              <a:rPr lang="zh-CN" altLang="en-US" dirty="0">
                <a:solidFill>
                  <a:srgbClr val="FF0000"/>
                </a:solidFill>
              </a:rPr>
              <a:t>浏览器下载！</a:t>
            </a:r>
          </a:p>
        </p:txBody>
      </p:sp>
    </p:spTree>
    <p:extLst>
      <p:ext uri="{BB962C8B-B14F-4D97-AF65-F5344CB8AC3E}">
        <p14:creationId xmlns:p14="http://schemas.microsoft.com/office/powerpoint/2010/main" val="29843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547"/>
  <p:tag name="MH_LIBRARY" val="CONTENTS"/>
  <p:tag name="MH_TYPE" val="OTHERS"/>
  <p:tag name="ID" val="545840"/>
</p:tagLst>
</file>

<file path=ppt/theme/theme1.xml><?xml version="1.0" encoding="utf-8"?>
<a:theme xmlns:a="http://schemas.openxmlformats.org/drawingml/2006/main" name="tf02895261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2C3F50"/>
      </a:accent6>
      <a:hlink>
        <a:srgbClr val="2980B9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7248__x672c__x53f7_ xmlns="65b7b1b0-ed6c-419b-885c-e97339a57a75" xsi:nil="true"/>
    <_x5173__x952e__x5b57_ xmlns="65b7b1b0-ed6c-419b-885c-e97339a57a75" xsi:nil="true"/>
    <_x5230__x671f__x65e5__x671f_ xmlns="65b7b1b0-ed6c-419b-885c-e97339a57a75" xsi:nil="true"/>
    <_x5e9f__x6b62__x65e5__x671f_ xmlns="65b7b1b0-ed6c-419b-885c-e97339a57a75" xsi:nil="true"/>
    <_x6587__x6863__x6807__x7b7e_ xmlns="65b7b1b0-ed6c-419b-885c-e97339a57a75">
      <Value>Azure</Value>
    </_x6587__x6863__x6807__x7b7e_>
    <DocAvoid_x0028_1_x0029_ xmlns="b6764663-92f6-45bb-95d0-94cd8444ec3c">
      <Url xsi:nil="true"/>
      <Description xsi:nil="true"/>
    </DocAvoid_x0028_1_x0029_>
    <DocPublic_x0028_1_x0029_ xmlns="b6764663-92f6-45bb-95d0-94cd8444ec3c">
      <Url>https://systexcn1.sharepoint.cn/sites/spsapp1/docs/_layouts/15/wrkstat.aspx?List=b6764663-92f6-45bb-95d0-94cd8444ec3c&amp;WorkflowInstanceName=cddf8b05-97c5-4d32-8aeb-e2e72d3f3b47</Url>
      <Description>Published</Description>
    </DocPublic_x0028_1_x0029_>
    <_x5173__x8054__x6587__x6863_ xmlns="65b7b1b0-ed6c-419b-885c-e97339a57a75" xsi:nil="true"/>
    <_x72b6__x6001_ xmlns="65b7b1b0-ed6c-419b-885c-e97339a57a75">已发布</_x72b6__x6001_>
    <_x53d1__x5e03__x65e5__x671f_ xmlns="65b7b1b0-ed6c-419b-885c-e97339a57a75">2020-03-17T03:46:37+00:00</_x53d1__x5e03__x65e5__x671f_>
    <_x5907__x6ce8_ xmlns="65b7b1b0-ed6c-419b-885c-e97339a57a75" xsi:nil="true"/>
    <State xmlns="65b7b1b0-ed6c-419b-885c-e97339a57a75">Published</Sta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A877EBFE55A89748AC72232CE16406CF" ma:contentTypeVersion="16" ma:contentTypeDescription="新建文档。" ma:contentTypeScope="" ma:versionID="5fbb7a77aa4e134460c32beba9bbb2e1">
  <xsd:schema xmlns:xsd="http://www.w3.org/2001/XMLSchema" xmlns:xs="http://www.w3.org/2001/XMLSchema" xmlns:p="http://schemas.microsoft.com/office/2006/metadata/properties" xmlns:ns2="65b7b1b0-ed6c-419b-885c-e97339a57a75" xmlns:ns3="b6764663-92f6-45bb-95d0-94cd8444ec3c" xmlns:ns4="373ab3e1-e7db-4b10-a7e4-18bd2ca138bb" targetNamespace="http://schemas.microsoft.com/office/2006/metadata/properties" ma:root="true" ma:fieldsID="59c6799b8f12a68fa7122bd8e08ef6bf" ns2:_="" ns3:_="" ns4:_="">
    <xsd:import namespace="65b7b1b0-ed6c-419b-885c-e97339a57a75"/>
    <xsd:import namespace="b6764663-92f6-45bb-95d0-94cd8444ec3c"/>
    <xsd:import namespace="373ab3e1-e7db-4b10-a7e4-18bd2ca138bb"/>
    <xsd:element name="properties">
      <xsd:complexType>
        <xsd:sequence>
          <xsd:element name="documentManagement">
            <xsd:complexType>
              <xsd:all>
                <xsd:element ref="ns2:State" minOccurs="0"/>
                <xsd:element ref="ns2:_x6587__x6863__x6807__x7b7e_" minOccurs="0"/>
                <xsd:element ref="ns2:_x7248__x672c__x53f7_" minOccurs="0"/>
                <xsd:element ref="ns2:_x5907__x6ce8_" minOccurs="0"/>
                <xsd:element ref="ns2:_x5173__x952e__x5b57_" minOccurs="0"/>
                <xsd:element ref="ns2:_x5173__x8054__x6587__x6863_" minOccurs="0"/>
                <xsd:element ref="ns2:_x5230__x671f__x65e5__x671f_" minOccurs="0"/>
                <xsd:element ref="ns2:_x53d1__x5e03__x65e5__x671f_" minOccurs="0"/>
                <xsd:element ref="ns2:_x5e9f__x6b62__x65e5__x671f_" minOccurs="0"/>
                <xsd:element ref="ns2:_x72b6__x6001_" minOccurs="0"/>
                <xsd:element ref="ns3:DocAvoid_x0028_1_x0029_" minOccurs="0"/>
                <xsd:element ref="ns3:DocPublic_x0028_1_x0029_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b7b1b0-ed6c-419b-885c-e97339a57a75" elementFormDefault="qualified">
    <xsd:import namespace="http://schemas.microsoft.com/office/2006/documentManagement/types"/>
    <xsd:import namespace="http://schemas.microsoft.com/office/infopath/2007/PartnerControls"/>
    <xsd:element name="State" ma:index="8" nillable="true" ma:displayName="State" ma:default="Draft" ma:format="Dropdown" ma:internalName="State">
      <xsd:simpleType>
        <xsd:restriction base="dms:Choice">
          <xsd:enumeration value="Draft"/>
          <xsd:enumeration value="Publishing"/>
          <xsd:enumeration value="Published"/>
          <xsd:enumeration value="Avoiding"/>
          <xsd:enumeration value="Avoid"/>
          <xsd:enumeration value="Rejected"/>
        </xsd:restriction>
      </xsd:simpleType>
    </xsd:element>
    <xsd:element name="_x6587__x6863__x6807__x7b7e_" ma:index="9" nillable="true" ma:displayName="文档标签" ma:default="Azure" ma:internalName="_x6587__x6863__x6807__x7b7e_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zure"/>
                        <xsd:enumeration value="Exchange"/>
                        <xsd:enumeration value="O365"/>
                        <xsd:enumeration value="SharePoint"/>
                        <xsd:enumeration value="Win10"/>
                        <xsd:enumeration value="产品说明书"/>
                        <xsd:enumeration value="公有云"/>
                        <xsd:enumeration value="解决方案"/>
                        <xsd:enumeration value="模板"/>
                        <xsd:enumeration value="手册"/>
                        <xsd:enumeration value="私有云"/>
                        <xsd:enumeration value="策略产品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_x7248__x672c__x53f7_" ma:index="10" nillable="true" ma:displayName="版本号" ma:internalName="_x7248__x672c__x53f7_">
      <xsd:simpleType>
        <xsd:restriction base="dms:Text">
          <xsd:maxLength value="255"/>
        </xsd:restriction>
      </xsd:simpleType>
    </xsd:element>
    <xsd:element name="_x5907__x6ce8_" ma:index="11" nillable="true" ma:displayName="备注" ma:internalName="_x5907__x6ce8_">
      <xsd:simpleType>
        <xsd:restriction base="dms:Note">
          <xsd:maxLength value="255"/>
        </xsd:restriction>
      </xsd:simpleType>
    </xsd:element>
    <xsd:element name="_x5173__x952e__x5b57_" ma:index="12" nillable="true" ma:displayName="关键字" ma:internalName="_x5173__x952e__x5b57_">
      <xsd:simpleType>
        <xsd:restriction base="dms:Note">
          <xsd:maxLength value="255"/>
        </xsd:restriction>
      </xsd:simpleType>
    </xsd:element>
    <xsd:element name="_x5173__x8054__x6587__x6863_" ma:index="13" nillable="true" ma:displayName="关联文档" ma:internalName="_x5173__x8054__x6587__x6863_">
      <xsd:simpleType>
        <xsd:restriction base="dms:Text">
          <xsd:maxLength value="255"/>
        </xsd:restriction>
      </xsd:simpleType>
    </xsd:element>
    <xsd:element name="_x5230__x671f__x65e5__x671f_" ma:index="14" nillable="true" ma:displayName="到期日期" ma:format="DateOnly" ma:indexed="true" ma:internalName="_x5230__x671f__x65e5__x671f_">
      <xsd:simpleType>
        <xsd:restriction base="dms:DateTime"/>
      </xsd:simpleType>
    </xsd:element>
    <xsd:element name="_x53d1__x5e03__x65e5__x671f_" ma:index="15" nillable="true" ma:displayName="发布日期" ma:default="[today]" ma:format="DateOnly" ma:internalName="_x53d1__x5e03__x65e5__x671f_">
      <xsd:simpleType>
        <xsd:restriction base="dms:DateTime"/>
      </xsd:simpleType>
    </xsd:element>
    <xsd:element name="_x5e9f__x6b62__x65e5__x671f_" ma:index="16" nillable="true" ma:displayName="废止日期" ma:format="DateOnly" ma:internalName="_x5e9f__x6b62__x65e5__x671f_">
      <xsd:simpleType>
        <xsd:restriction base="dms:DateTime"/>
      </xsd:simpleType>
    </xsd:element>
    <xsd:element name="_x72b6__x6001_" ma:index="17" nillable="true" ma:displayName="状态" ma:default="已发布" ma:indexed="true" ma:internalName="_x72b6__x6001_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64663-92f6-45bb-95d0-94cd8444ec3c" elementFormDefault="qualified">
    <xsd:import namespace="http://schemas.microsoft.com/office/2006/documentManagement/types"/>
    <xsd:import namespace="http://schemas.microsoft.com/office/infopath/2007/PartnerControls"/>
    <xsd:element name="DocAvoid_x0028_1_x0029_" ma:index="18" nillable="true" ma:displayName="DocAvoid" ma:internalName="DocAvoid_x0028_1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Public_x0028_1_x0029_" ma:index="19" nillable="true" ma:displayName="DocPublic" ma:internalName="DocPublic_x0028_1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3ab3e1-e7db-4b10-a7e4-18bd2ca138b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8E53A7-526F-480E-842A-6A786985C1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65b7b1b0-ed6c-419b-885c-e97339a57a75"/>
    <ds:schemaRef ds:uri="b6764663-92f6-45bb-95d0-94cd8444ec3c"/>
  </ds:schemaRefs>
</ds:datastoreItem>
</file>

<file path=customXml/itemProps3.xml><?xml version="1.0" encoding="utf-8"?>
<ds:datastoreItem xmlns:ds="http://schemas.openxmlformats.org/officeDocument/2006/customXml" ds:itemID="{2E656201-0C76-4B95-A9C8-B473B36208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b7b1b0-ed6c-419b-885c-e97339a57a75"/>
    <ds:schemaRef ds:uri="b6764663-92f6-45bb-95d0-94cd8444ec3c"/>
    <ds:schemaRef ds:uri="373ab3e1-e7db-4b10-a7e4-18bd2ca138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tf02895261</Template>
  <TotalTime>10626</TotalTime>
  <Words>3348</Words>
  <Application>Microsoft Office PowerPoint</Application>
  <PresentationFormat>自定义</PresentationFormat>
  <Paragraphs>692</Paragraphs>
  <Slides>43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4" baseType="lpstr">
      <vt:lpstr>DIN-Medium</vt:lpstr>
      <vt:lpstr>DIN-Regular</vt:lpstr>
      <vt:lpstr>微软雅黑</vt:lpstr>
      <vt:lpstr>微软雅黑</vt:lpstr>
      <vt:lpstr>文鼎新中黑</vt:lpstr>
      <vt:lpstr>Arial</vt:lpstr>
      <vt:lpstr>Calibri</vt:lpstr>
      <vt:lpstr>Corbel</vt:lpstr>
      <vt:lpstr>Wingdings</vt:lpstr>
      <vt:lpstr>tf02895261</vt:lpstr>
      <vt:lpstr>1_Office 主题​​</vt:lpstr>
      <vt:lpstr>精诚中国  林德TIMES系统 培训手册  2021.v1</vt:lpstr>
      <vt:lpstr>PowerPoint 演示文稿</vt:lpstr>
      <vt:lpstr>TIMES系统功能简介</vt:lpstr>
      <vt:lpstr>PowerPoint 演示文稿</vt:lpstr>
      <vt:lpstr>PowerPoint 演示文稿</vt:lpstr>
      <vt:lpstr>TIMES系统安装</vt:lpstr>
      <vt:lpstr>PowerPoint 演示文稿</vt:lpstr>
      <vt:lpstr>PowerPoint 演示文稿</vt:lpstr>
      <vt:lpstr>PowerPoint 演示文稿</vt:lpstr>
      <vt:lpstr>功能培训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Juno Chiu-邱惠秋-行銷企劃暨公關處</dc:creator>
  <cp:lastModifiedBy>薛友文</cp:lastModifiedBy>
  <cp:revision>798</cp:revision>
  <dcterms:created xsi:type="dcterms:W3CDTF">2017-02-15T07:18:01Z</dcterms:created>
  <dcterms:modified xsi:type="dcterms:W3CDTF">2021-03-19T10:11:25Z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0x010100A877EBFE55A89748AC72232CE16406CF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